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8" r:id="rId1"/>
  </p:sldMasterIdLst>
  <p:notesMasterIdLst>
    <p:notesMasterId r:id="rId24"/>
  </p:notesMasterIdLst>
  <p:handoutMasterIdLst>
    <p:handoutMasterId r:id="rId25"/>
  </p:handoutMasterIdLst>
  <p:sldIdLst>
    <p:sldId id="256" r:id="rId2"/>
    <p:sldId id="260" r:id="rId3"/>
    <p:sldId id="261" r:id="rId4"/>
    <p:sldId id="264" r:id="rId5"/>
    <p:sldId id="265" r:id="rId6"/>
    <p:sldId id="281" r:id="rId7"/>
    <p:sldId id="282" r:id="rId8"/>
    <p:sldId id="266" r:id="rId9"/>
    <p:sldId id="277" r:id="rId10"/>
    <p:sldId id="278" r:id="rId11"/>
    <p:sldId id="267" r:id="rId12"/>
    <p:sldId id="268" r:id="rId13"/>
    <p:sldId id="269" r:id="rId14"/>
    <p:sldId id="270" r:id="rId15"/>
    <p:sldId id="271" r:id="rId16"/>
    <p:sldId id="272" r:id="rId17"/>
    <p:sldId id="273" r:id="rId18"/>
    <p:sldId id="274" r:id="rId19"/>
    <p:sldId id="280" r:id="rId20"/>
    <p:sldId id="275" r:id="rId21"/>
    <p:sldId id="279" r:id="rId22"/>
    <p:sldId id="276" r:id="rId23"/>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1pPr>
    <a:lvl2pPr marL="457200"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2pPr>
    <a:lvl3pPr marL="914400"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3pPr>
    <a:lvl4pPr marL="1371600"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4pPr>
    <a:lvl5pPr marL="1828800"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5pPr>
    <a:lvl6pPr marL="2286000" algn="l" defTabSz="914400" rtl="0" eaLnBrk="1" latinLnBrk="0" hangingPunct="1">
      <a:defRPr kern="1200">
        <a:solidFill>
          <a:schemeClr val="tx1"/>
        </a:solidFill>
        <a:latin typeface="Tw Cen MT" panose="020B0602020104020603" pitchFamily="34" charset="77"/>
        <a:ea typeface="+mn-ea"/>
        <a:cs typeface="+mn-cs"/>
      </a:defRPr>
    </a:lvl6pPr>
    <a:lvl7pPr marL="2743200" algn="l" defTabSz="914400" rtl="0" eaLnBrk="1" latinLnBrk="0" hangingPunct="1">
      <a:defRPr kern="1200">
        <a:solidFill>
          <a:schemeClr val="tx1"/>
        </a:solidFill>
        <a:latin typeface="Tw Cen MT" panose="020B0602020104020603" pitchFamily="34" charset="77"/>
        <a:ea typeface="+mn-ea"/>
        <a:cs typeface="+mn-cs"/>
      </a:defRPr>
    </a:lvl7pPr>
    <a:lvl8pPr marL="3200400" algn="l" defTabSz="914400" rtl="0" eaLnBrk="1" latinLnBrk="0" hangingPunct="1">
      <a:defRPr kern="1200">
        <a:solidFill>
          <a:schemeClr val="tx1"/>
        </a:solidFill>
        <a:latin typeface="Tw Cen MT" panose="020B0602020104020603" pitchFamily="34" charset="77"/>
        <a:ea typeface="+mn-ea"/>
        <a:cs typeface="+mn-cs"/>
      </a:defRPr>
    </a:lvl8pPr>
    <a:lvl9pPr marL="3657600" algn="l" defTabSz="914400" rtl="0" eaLnBrk="1" latinLnBrk="0" hangingPunct="1">
      <a:defRPr kern="1200">
        <a:solidFill>
          <a:schemeClr val="tx1"/>
        </a:solidFill>
        <a:latin typeface="Tw Cen MT" panose="020B0602020104020603" pitchFamily="34" charset="77"/>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1" autoAdjust="0"/>
    <p:restoredTop sz="94505" autoAdjust="0"/>
  </p:normalViewPr>
  <p:slideViewPr>
    <p:cSldViewPr>
      <p:cViewPr varScale="1">
        <p:scale>
          <a:sx n="59" d="100"/>
          <a:sy n="59" d="100"/>
        </p:scale>
        <p:origin x="1468" y="52"/>
      </p:cViewPr>
      <p:guideLst>
        <p:guide orient="horz" pos="2160"/>
        <p:guide pos="2880"/>
      </p:guideLst>
    </p:cSldViewPr>
  </p:slideViewPr>
  <p:outlineViewPr>
    <p:cViewPr>
      <p:scale>
        <a:sx n="33" d="100"/>
        <a:sy n="33" d="100"/>
      </p:scale>
      <p:origin x="0" y="493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6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D5CFB0B8-8DE5-3059-1C44-329277B977F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cs typeface="+mn-cs"/>
              </a:defRPr>
            </a:lvl1pPr>
          </a:lstStyle>
          <a:p>
            <a:pPr>
              <a:defRPr/>
            </a:pPr>
            <a:endParaRPr lang="it-IT"/>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81769966-E22E-847F-2092-981B1EBFBDE2}"/>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it-IT"/>
          </a:p>
        </p:txBody>
      </p:sp>
      <p:sp>
        <p:nvSpPr>
          <p:cNvPr id="3" name="Segnaposto data 2">
            <a:extLst>
              <a:ext uri="{FF2B5EF4-FFF2-40B4-BE49-F238E27FC236}">
                <a16:creationId xmlns:a16="http://schemas.microsoft.com/office/drawing/2014/main" id="{F3C10C72-0D41-BD7A-4CEF-957E689BB3C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B6CCE479-A0EB-1A4F-8F42-5325A9EE1190}" type="datetimeFigureOut">
              <a:rPr lang="it-IT"/>
              <a:pPr>
                <a:defRPr/>
              </a:pPr>
              <a:t>07/05/2024</a:t>
            </a:fld>
            <a:endParaRPr lang="it-IT"/>
          </a:p>
        </p:txBody>
      </p:sp>
      <p:sp>
        <p:nvSpPr>
          <p:cNvPr id="4" name="Segnaposto immagine diapositiva 3">
            <a:extLst>
              <a:ext uri="{FF2B5EF4-FFF2-40B4-BE49-F238E27FC236}">
                <a16:creationId xmlns:a16="http://schemas.microsoft.com/office/drawing/2014/main" id="{10162E5F-9094-2EFF-FD37-02FE7469FF1E}"/>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a:extLst>
              <a:ext uri="{FF2B5EF4-FFF2-40B4-BE49-F238E27FC236}">
                <a16:creationId xmlns:a16="http://schemas.microsoft.com/office/drawing/2014/main" id="{DE36E52B-6B7D-25DE-7F13-AB5F0C6BCE3E}"/>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a:extLst>
              <a:ext uri="{FF2B5EF4-FFF2-40B4-BE49-F238E27FC236}">
                <a16:creationId xmlns:a16="http://schemas.microsoft.com/office/drawing/2014/main" id="{3ADEB561-BC0D-2B25-8A3D-800D53894561}"/>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it-IT"/>
          </a:p>
        </p:txBody>
      </p:sp>
      <p:sp>
        <p:nvSpPr>
          <p:cNvPr id="7" name="Segnaposto numero diapositiva 6">
            <a:extLst>
              <a:ext uri="{FF2B5EF4-FFF2-40B4-BE49-F238E27FC236}">
                <a16:creationId xmlns:a16="http://schemas.microsoft.com/office/drawing/2014/main" id="{40289C22-062C-5366-5B3F-A227ED6D7213}"/>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Calibri" panose="020F0502020204030204" pitchFamily="34" charset="0"/>
              </a:defRPr>
            </a:lvl1pPr>
          </a:lstStyle>
          <a:p>
            <a:pPr>
              <a:defRPr/>
            </a:pPr>
            <a:fld id="{CFDFDBB8-43AA-474F-950E-403C729C390D}"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egnaposto immagine diapositiva 1">
            <a:extLst>
              <a:ext uri="{FF2B5EF4-FFF2-40B4-BE49-F238E27FC236}">
                <a16:creationId xmlns:a16="http://schemas.microsoft.com/office/drawing/2014/main" id="{11C679B2-C9DA-DB9B-D26E-4E840FBE83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Segnaposto note 2">
            <a:extLst>
              <a:ext uri="{FF2B5EF4-FFF2-40B4-BE49-F238E27FC236}">
                <a16:creationId xmlns:a16="http://schemas.microsoft.com/office/drawing/2014/main" id="{B5753035-23E2-F751-D94F-E9D33E32A2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it-IT" altLang="it-IT"/>
          </a:p>
        </p:txBody>
      </p:sp>
      <p:sp>
        <p:nvSpPr>
          <p:cNvPr id="22531" name="Segnaposto numero diapositiva 3">
            <a:extLst>
              <a:ext uri="{FF2B5EF4-FFF2-40B4-BE49-F238E27FC236}">
                <a16:creationId xmlns:a16="http://schemas.microsoft.com/office/drawing/2014/main" id="{F9426129-A893-CFB1-2700-D5C557D6A1D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872E83EF-D638-964A-8AA1-0A48303BE1CC}" type="slidenum">
              <a:rPr lang="it-IT" altLang="it-IT" smtClean="0">
                <a:cs typeface="Arial" panose="020B0604020202020204" pitchFamily="34" charset="0"/>
              </a:rPr>
              <a:pPr fontAlgn="base">
                <a:spcBef>
                  <a:spcPct val="0"/>
                </a:spcBef>
                <a:spcAft>
                  <a:spcPct val="0"/>
                </a:spcAft>
              </a:pPr>
              <a:t>1</a:t>
            </a:fld>
            <a:endParaRPr lang="it-IT" altLang="it-IT">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pic>
        <p:nvPicPr>
          <p:cNvPr id="4" name="Picture 2" descr="\\DROBO-FS\QuickDrops\JB\PPTX NG\Droplets\LightingOverlay.png">
            <a:extLst>
              <a:ext uri="{FF2B5EF4-FFF2-40B4-BE49-F238E27FC236}">
                <a16:creationId xmlns:a16="http://schemas.microsoft.com/office/drawing/2014/main" id="{5A223FC9-763A-3A63-6FAA-BBEB5E7C331A}"/>
              </a:ext>
            </a:extLst>
          </p:cNvPr>
          <p:cNvPicPr>
            <a:picLocks noChangeAspect="1" noChangeArrowheads="1"/>
          </p:cNvPicPr>
          <p:nvPr/>
        </p:nvPicPr>
        <p:blipFill>
          <a:blip r:embed="rId2">
            <a:alphaModFix amt="30000"/>
            <a:duotone>
              <a:schemeClr val="bg2">
                <a:shade val="45000"/>
                <a:satMod val="135000"/>
              </a:schemeClr>
              <a:prstClr val="white"/>
            </a:duotone>
          </a:blip>
          <a:srcRect/>
          <a:stretch>
            <a:fillRect/>
          </a:stretch>
        </p:blipFill>
        <p:spPr bwMode="auto">
          <a:xfrm>
            <a:off x="1" y="-1"/>
            <a:ext cx="9144002" cy="6858001"/>
          </a:xfrm>
          <a:prstGeom prst="rect">
            <a:avLst/>
          </a:prstGeom>
          <a:noFill/>
        </p:spPr>
      </p:pic>
      <p:grpSp>
        <p:nvGrpSpPr>
          <p:cNvPr id="5" name="Group 65">
            <a:extLst>
              <a:ext uri="{FF2B5EF4-FFF2-40B4-BE49-F238E27FC236}">
                <a16:creationId xmlns:a16="http://schemas.microsoft.com/office/drawing/2014/main" id="{36774409-F3D5-8AD7-62B5-C5524AB3612F}"/>
              </a:ext>
            </a:extLst>
          </p:cNvPr>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 name="Rectangle 5">
              <a:extLst>
                <a:ext uri="{FF2B5EF4-FFF2-40B4-BE49-F238E27FC236}">
                  <a16:creationId xmlns:a16="http://schemas.microsoft.com/office/drawing/2014/main" id="{FDC18EC1-9DB0-30F6-D2FD-02A619D22CA7}"/>
                </a:ext>
              </a:extLst>
            </p:cNvPr>
            <p:cNvSpPr>
              <a:spLocks noChangeArrowheads="1"/>
            </p:cNvSpPr>
            <p:nvPr/>
          </p:nvSpPr>
          <p:spPr bwMode="auto">
            <a:xfrm>
              <a:off x="1209675" y="4763"/>
              <a:ext cx="23813" cy="2181225"/>
            </a:xfrm>
            <a:prstGeom prst="rect">
              <a:avLst/>
            </a:prstGeom>
            <a:grpFill/>
            <a:ln>
              <a:noFill/>
            </a:ln>
          </p:spPr>
        </p:sp>
        <p:sp>
          <p:nvSpPr>
            <p:cNvPr id="7" name="Freeform 6">
              <a:extLst>
                <a:ext uri="{FF2B5EF4-FFF2-40B4-BE49-F238E27FC236}">
                  <a16:creationId xmlns:a16="http://schemas.microsoft.com/office/drawing/2014/main" id="{0873BF45-FDD9-DA13-7CDD-A8B40DDEFB21}"/>
                </a:ext>
              </a:extLst>
            </p:cNvPr>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8" name="Freeform 7">
              <a:extLst>
                <a:ext uri="{FF2B5EF4-FFF2-40B4-BE49-F238E27FC236}">
                  <a16:creationId xmlns:a16="http://schemas.microsoft.com/office/drawing/2014/main" id="{234BC84E-AD8A-3144-363E-5EB29D9EE368}"/>
                </a:ext>
              </a:extLst>
            </p:cNvPr>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9" name="Rectangle 8">
              <a:extLst>
                <a:ext uri="{FF2B5EF4-FFF2-40B4-BE49-F238E27FC236}">
                  <a16:creationId xmlns:a16="http://schemas.microsoft.com/office/drawing/2014/main" id="{7A8220FE-68AA-A2EB-4A02-022283DEC311}"/>
                </a:ext>
              </a:extLst>
            </p:cNvPr>
            <p:cNvSpPr>
              <a:spLocks noChangeArrowheads="1"/>
            </p:cNvSpPr>
            <p:nvPr/>
          </p:nvSpPr>
          <p:spPr bwMode="auto">
            <a:xfrm>
              <a:off x="414338" y="9525"/>
              <a:ext cx="28575" cy="4481513"/>
            </a:xfrm>
            <a:prstGeom prst="rect">
              <a:avLst/>
            </a:prstGeom>
            <a:grpFill/>
            <a:ln>
              <a:noFill/>
            </a:ln>
          </p:spPr>
        </p:sp>
        <p:sp>
          <p:nvSpPr>
            <p:cNvPr id="10" name="Freeform 9">
              <a:extLst>
                <a:ext uri="{FF2B5EF4-FFF2-40B4-BE49-F238E27FC236}">
                  <a16:creationId xmlns:a16="http://schemas.microsoft.com/office/drawing/2014/main" id="{1B61AFC2-EADA-DEF0-3E8C-D57C0204FDC2}"/>
                </a:ext>
              </a:extLst>
            </p:cNvPr>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1" name="Freeform 10">
              <a:extLst>
                <a:ext uri="{FF2B5EF4-FFF2-40B4-BE49-F238E27FC236}">
                  <a16:creationId xmlns:a16="http://schemas.microsoft.com/office/drawing/2014/main" id="{7A5D82C8-D4FD-1C34-90F3-8B6CEAADB188}"/>
                </a:ext>
              </a:extLst>
            </p:cNvPr>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p:spPr>
        </p:sp>
        <p:sp>
          <p:nvSpPr>
            <p:cNvPr id="12" name="Freeform 11">
              <a:extLst>
                <a:ext uri="{FF2B5EF4-FFF2-40B4-BE49-F238E27FC236}">
                  <a16:creationId xmlns:a16="http://schemas.microsoft.com/office/drawing/2014/main" id="{408B5973-3ABE-1892-0038-D65C95C65B49}"/>
                </a:ext>
              </a:extLst>
            </p:cNvPr>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p:spPr>
        </p:sp>
        <p:sp>
          <p:nvSpPr>
            <p:cNvPr id="13" name="Freeform 12">
              <a:extLst>
                <a:ext uri="{FF2B5EF4-FFF2-40B4-BE49-F238E27FC236}">
                  <a16:creationId xmlns:a16="http://schemas.microsoft.com/office/drawing/2014/main" id="{A77877A0-B467-0ED1-9808-5227BA2CBCFD}"/>
                </a:ext>
              </a:extLst>
            </p:cNvPr>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14" name="Freeform 13">
              <a:extLst>
                <a:ext uri="{FF2B5EF4-FFF2-40B4-BE49-F238E27FC236}">
                  <a16:creationId xmlns:a16="http://schemas.microsoft.com/office/drawing/2014/main" id="{EDF633E4-6412-2437-577F-C8F8850B409A}"/>
                </a:ext>
              </a:extLst>
            </p:cNvPr>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p:spPr>
        </p:sp>
        <p:sp>
          <p:nvSpPr>
            <p:cNvPr id="15" name="Freeform 14">
              <a:extLst>
                <a:ext uri="{FF2B5EF4-FFF2-40B4-BE49-F238E27FC236}">
                  <a16:creationId xmlns:a16="http://schemas.microsoft.com/office/drawing/2014/main" id="{FEDF81F0-055B-2B45-4F1B-359852464D01}"/>
                </a:ext>
              </a:extLst>
            </p:cNvPr>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p:spPr>
        </p:sp>
        <p:sp>
          <p:nvSpPr>
            <p:cNvPr id="16" name="Freeform 15">
              <a:extLst>
                <a:ext uri="{FF2B5EF4-FFF2-40B4-BE49-F238E27FC236}">
                  <a16:creationId xmlns:a16="http://schemas.microsoft.com/office/drawing/2014/main" id="{23F48286-DA27-D578-4495-4598E19AC357}"/>
                </a:ext>
              </a:extLst>
            </p:cNvPr>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7" name="Freeform 16">
              <a:extLst>
                <a:ext uri="{FF2B5EF4-FFF2-40B4-BE49-F238E27FC236}">
                  <a16:creationId xmlns:a16="http://schemas.microsoft.com/office/drawing/2014/main" id="{979CF54F-6126-6B96-CACE-06CADC734103}"/>
                </a:ext>
              </a:extLst>
            </p:cNvPr>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8" name="Freeform 17">
              <a:extLst>
                <a:ext uri="{FF2B5EF4-FFF2-40B4-BE49-F238E27FC236}">
                  <a16:creationId xmlns:a16="http://schemas.microsoft.com/office/drawing/2014/main" id="{2ECD04E6-BC34-3D38-FE2C-91FFE58ADC81}"/>
                </a:ext>
              </a:extLst>
            </p:cNvPr>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p:spPr>
        </p:sp>
        <p:sp>
          <p:nvSpPr>
            <p:cNvPr id="19" name="Freeform 18">
              <a:extLst>
                <a:ext uri="{FF2B5EF4-FFF2-40B4-BE49-F238E27FC236}">
                  <a16:creationId xmlns:a16="http://schemas.microsoft.com/office/drawing/2014/main" id="{56A464BA-C472-A9C4-9369-0CE1B4703BF1}"/>
                </a:ext>
              </a:extLst>
            </p:cNvPr>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p:spPr>
        </p:sp>
        <p:sp>
          <p:nvSpPr>
            <p:cNvPr id="20" name="Freeform 19">
              <a:extLst>
                <a:ext uri="{FF2B5EF4-FFF2-40B4-BE49-F238E27FC236}">
                  <a16:creationId xmlns:a16="http://schemas.microsoft.com/office/drawing/2014/main" id="{A2B4E6E3-D057-D848-3B01-49F7701622C9}"/>
                </a:ext>
              </a:extLst>
            </p:cNvPr>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p:spPr>
        </p:sp>
        <p:sp>
          <p:nvSpPr>
            <p:cNvPr id="21" name="Freeform 20">
              <a:extLst>
                <a:ext uri="{FF2B5EF4-FFF2-40B4-BE49-F238E27FC236}">
                  <a16:creationId xmlns:a16="http://schemas.microsoft.com/office/drawing/2014/main" id="{D1E98575-13C5-0798-9E42-5B5A89BB5335}"/>
                </a:ext>
              </a:extLst>
            </p:cNvPr>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p:spPr>
        </p:sp>
        <p:sp>
          <p:nvSpPr>
            <p:cNvPr id="22" name="Freeform 21">
              <a:extLst>
                <a:ext uri="{FF2B5EF4-FFF2-40B4-BE49-F238E27FC236}">
                  <a16:creationId xmlns:a16="http://schemas.microsoft.com/office/drawing/2014/main" id="{BA539716-FD90-605B-E991-F22802B16CE7}"/>
                </a:ext>
              </a:extLst>
            </p:cNvPr>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23" name="Freeform 22">
              <a:extLst>
                <a:ext uri="{FF2B5EF4-FFF2-40B4-BE49-F238E27FC236}">
                  <a16:creationId xmlns:a16="http://schemas.microsoft.com/office/drawing/2014/main" id="{6D8CA898-0771-3B71-1343-526BC845D8C3}"/>
                </a:ext>
              </a:extLst>
            </p:cNvPr>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p:spPr>
        </p:sp>
        <p:sp>
          <p:nvSpPr>
            <p:cNvPr id="24" name="Freeform 23">
              <a:extLst>
                <a:ext uri="{FF2B5EF4-FFF2-40B4-BE49-F238E27FC236}">
                  <a16:creationId xmlns:a16="http://schemas.microsoft.com/office/drawing/2014/main" id="{B6F58757-3448-22B5-C6D4-4C7838F6AE8D}"/>
                </a:ext>
              </a:extLst>
            </p:cNvPr>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p:spPr>
        </p:sp>
        <p:sp>
          <p:nvSpPr>
            <p:cNvPr id="25" name="Freeform 24">
              <a:extLst>
                <a:ext uri="{FF2B5EF4-FFF2-40B4-BE49-F238E27FC236}">
                  <a16:creationId xmlns:a16="http://schemas.microsoft.com/office/drawing/2014/main" id="{FF14E701-D9D4-ADAB-6D02-DA437AC6C500}"/>
                </a:ext>
              </a:extLst>
            </p:cNvPr>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p:spPr>
        </p:sp>
        <p:sp>
          <p:nvSpPr>
            <p:cNvPr id="26" name="Freeform 25">
              <a:extLst>
                <a:ext uri="{FF2B5EF4-FFF2-40B4-BE49-F238E27FC236}">
                  <a16:creationId xmlns:a16="http://schemas.microsoft.com/office/drawing/2014/main" id="{9D631A11-F3E2-7F09-54F5-E2DF0F9754B1}"/>
                </a:ext>
              </a:extLst>
            </p:cNvPr>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p:spPr>
        </p:sp>
        <p:sp>
          <p:nvSpPr>
            <p:cNvPr id="27" name="Freeform 26">
              <a:extLst>
                <a:ext uri="{FF2B5EF4-FFF2-40B4-BE49-F238E27FC236}">
                  <a16:creationId xmlns:a16="http://schemas.microsoft.com/office/drawing/2014/main" id="{72B594AA-21E4-0942-99E3-D129AF1A2DF1}"/>
                </a:ext>
              </a:extLst>
            </p:cNvPr>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28" name="Freeform 27">
              <a:extLst>
                <a:ext uri="{FF2B5EF4-FFF2-40B4-BE49-F238E27FC236}">
                  <a16:creationId xmlns:a16="http://schemas.microsoft.com/office/drawing/2014/main" id="{A59AF1DA-35AB-4CB7-EAB2-D251A39DD520}"/>
                </a:ext>
              </a:extLst>
            </p:cNvPr>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p:spPr>
        </p:sp>
        <p:sp>
          <p:nvSpPr>
            <p:cNvPr id="29" name="Freeform 28">
              <a:extLst>
                <a:ext uri="{FF2B5EF4-FFF2-40B4-BE49-F238E27FC236}">
                  <a16:creationId xmlns:a16="http://schemas.microsoft.com/office/drawing/2014/main" id="{6DAE4FE8-0E67-619F-D901-28D37BBDF227}"/>
                </a:ext>
              </a:extLst>
            </p:cNvPr>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30" name="Freeform 29">
              <a:extLst>
                <a:ext uri="{FF2B5EF4-FFF2-40B4-BE49-F238E27FC236}">
                  <a16:creationId xmlns:a16="http://schemas.microsoft.com/office/drawing/2014/main" id="{08A56E9C-F20A-CFBB-A889-43581B2EA2E2}"/>
                </a:ext>
              </a:extLst>
            </p:cNvPr>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p:spPr>
        </p:sp>
        <p:sp>
          <p:nvSpPr>
            <p:cNvPr id="31" name="Freeform 30">
              <a:extLst>
                <a:ext uri="{FF2B5EF4-FFF2-40B4-BE49-F238E27FC236}">
                  <a16:creationId xmlns:a16="http://schemas.microsoft.com/office/drawing/2014/main" id="{E809F826-90FE-5B61-78B2-D7D8B7807D15}"/>
                </a:ext>
              </a:extLst>
            </p:cNvPr>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32" name="Freeform 31">
              <a:extLst>
                <a:ext uri="{FF2B5EF4-FFF2-40B4-BE49-F238E27FC236}">
                  <a16:creationId xmlns:a16="http://schemas.microsoft.com/office/drawing/2014/main" id="{3AA8C15C-CB98-921D-89C2-0527DCC87C10}"/>
                </a:ext>
              </a:extLst>
            </p:cNvPr>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p:spPr>
        </p:sp>
        <p:sp>
          <p:nvSpPr>
            <p:cNvPr id="33" name="Freeform 32">
              <a:extLst>
                <a:ext uri="{FF2B5EF4-FFF2-40B4-BE49-F238E27FC236}">
                  <a16:creationId xmlns:a16="http://schemas.microsoft.com/office/drawing/2014/main" id="{8B27E06F-1ED8-383B-1316-F18FA644FB17}"/>
                </a:ext>
              </a:extLst>
            </p:cNvPr>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34" name="Rectangle 33">
              <a:extLst>
                <a:ext uri="{FF2B5EF4-FFF2-40B4-BE49-F238E27FC236}">
                  <a16:creationId xmlns:a16="http://schemas.microsoft.com/office/drawing/2014/main" id="{1355D9B0-A199-E256-FFF1-7582F69AE670}"/>
                </a:ext>
              </a:extLst>
            </p:cNvPr>
            <p:cNvSpPr>
              <a:spLocks noChangeArrowheads="1"/>
            </p:cNvSpPr>
            <p:nvPr/>
          </p:nvSpPr>
          <p:spPr bwMode="auto">
            <a:xfrm>
              <a:off x="642938" y="6610350"/>
              <a:ext cx="23813" cy="242888"/>
            </a:xfrm>
            <a:prstGeom prst="rect">
              <a:avLst/>
            </a:prstGeom>
            <a:grpFill/>
            <a:ln>
              <a:noFill/>
            </a:ln>
          </p:spPr>
        </p:sp>
        <p:sp>
          <p:nvSpPr>
            <p:cNvPr id="35" name="Freeform 34">
              <a:extLst>
                <a:ext uri="{FF2B5EF4-FFF2-40B4-BE49-F238E27FC236}">
                  <a16:creationId xmlns:a16="http://schemas.microsoft.com/office/drawing/2014/main" id="{38F8E5A2-829E-6B9B-1DAF-28253AC4F1C1}"/>
                </a:ext>
              </a:extLst>
            </p:cNvPr>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36" name="Freeform 35">
              <a:extLst>
                <a:ext uri="{FF2B5EF4-FFF2-40B4-BE49-F238E27FC236}">
                  <a16:creationId xmlns:a16="http://schemas.microsoft.com/office/drawing/2014/main" id="{A3968E58-FF26-D9DE-0651-703FBC196321}"/>
                </a:ext>
              </a:extLst>
            </p:cNvPr>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p:spPr>
        </p:sp>
        <p:sp>
          <p:nvSpPr>
            <p:cNvPr id="37" name="Freeform 36">
              <a:extLst>
                <a:ext uri="{FF2B5EF4-FFF2-40B4-BE49-F238E27FC236}">
                  <a16:creationId xmlns:a16="http://schemas.microsoft.com/office/drawing/2014/main" id="{5BE1D3EC-B1BB-C4DB-DCC2-4CC373E63BFD}"/>
                </a:ext>
              </a:extLst>
            </p:cNvPr>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p:spPr>
        </p:sp>
        <p:sp>
          <p:nvSpPr>
            <p:cNvPr id="38" name="Freeform 37">
              <a:extLst>
                <a:ext uri="{FF2B5EF4-FFF2-40B4-BE49-F238E27FC236}">
                  <a16:creationId xmlns:a16="http://schemas.microsoft.com/office/drawing/2014/main" id="{9A8DCA68-CF76-B66C-F375-E85995F05C80}"/>
                </a:ext>
              </a:extLst>
            </p:cNvPr>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p:spPr>
        </p:sp>
        <p:sp>
          <p:nvSpPr>
            <p:cNvPr id="39" name="Freeform 38">
              <a:extLst>
                <a:ext uri="{FF2B5EF4-FFF2-40B4-BE49-F238E27FC236}">
                  <a16:creationId xmlns:a16="http://schemas.microsoft.com/office/drawing/2014/main" id="{F8839894-2920-56ED-791A-AA422018D026}"/>
                </a:ext>
              </a:extLst>
            </p:cNvPr>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p:spPr>
        </p:sp>
        <p:sp>
          <p:nvSpPr>
            <p:cNvPr id="40" name="Freeform 39">
              <a:extLst>
                <a:ext uri="{FF2B5EF4-FFF2-40B4-BE49-F238E27FC236}">
                  <a16:creationId xmlns:a16="http://schemas.microsoft.com/office/drawing/2014/main" id="{7699ED71-1BF3-4922-432E-49B2AD03CF39}"/>
                </a:ext>
              </a:extLst>
            </p:cNvPr>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p:spPr>
        </p:sp>
        <p:sp>
          <p:nvSpPr>
            <p:cNvPr id="41" name="Freeform 40">
              <a:extLst>
                <a:ext uri="{FF2B5EF4-FFF2-40B4-BE49-F238E27FC236}">
                  <a16:creationId xmlns:a16="http://schemas.microsoft.com/office/drawing/2014/main" id="{21310FF9-62E2-DD9B-A9B8-CEA389624050}"/>
                </a:ext>
              </a:extLst>
            </p:cNvPr>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p:spPr>
        </p:sp>
        <p:sp>
          <p:nvSpPr>
            <p:cNvPr id="42" name="Freeform 41">
              <a:extLst>
                <a:ext uri="{FF2B5EF4-FFF2-40B4-BE49-F238E27FC236}">
                  <a16:creationId xmlns:a16="http://schemas.microsoft.com/office/drawing/2014/main" id="{BE1E5D2C-BB4F-C108-8583-17A37FB136E7}"/>
                </a:ext>
              </a:extLst>
            </p:cNvPr>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p:spPr>
        </p:sp>
        <p:sp>
          <p:nvSpPr>
            <p:cNvPr id="43" name="Freeform 42">
              <a:extLst>
                <a:ext uri="{FF2B5EF4-FFF2-40B4-BE49-F238E27FC236}">
                  <a16:creationId xmlns:a16="http://schemas.microsoft.com/office/drawing/2014/main" id="{266262E5-0E55-912D-B35D-3BDF5842493B}"/>
                </a:ext>
              </a:extLst>
            </p:cNvPr>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p:spPr>
        </p:sp>
        <p:sp>
          <p:nvSpPr>
            <p:cNvPr id="44" name="Freeform 43">
              <a:extLst>
                <a:ext uri="{FF2B5EF4-FFF2-40B4-BE49-F238E27FC236}">
                  <a16:creationId xmlns:a16="http://schemas.microsoft.com/office/drawing/2014/main" id="{C6E23E9D-6E66-0080-4F7E-A4CB380E6AC3}"/>
                </a:ext>
              </a:extLst>
            </p:cNvPr>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p:spPr>
        </p:sp>
        <p:sp>
          <p:nvSpPr>
            <p:cNvPr id="45" name="Freeform 44">
              <a:extLst>
                <a:ext uri="{FF2B5EF4-FFF2-40B4-BE49-F238E27FC236}">
                  <a16:creationId xmlns:a16="http://schemas.microsoft.com/office/drawing/2014/main" id="{B74393B6-FEE1-5174-9EEE-415604130246}"/>
                </a:ext>
              </a:extLst>
            </p:cNvPr>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p:spPr>
        </p:sp>
        <p:sp>
          <p:nvSpPr>
            <p:cNvPr id="46" name="Rectangle 45">
              <a:extLst>
                <a:ext uri="{FF2B5EF4-FFF2-40B4-BE49-F238E27FC236}">
                  <a16:creationId xmlns:a16="http://schemas.microsoft.com/office/drawing/2014/main" id="{6F0A512C-1702-F033-25D7-987CCF80B50A}"/>
                </a:ext>
              </a:extLst>
            </p:cNvPr>
            <p:cNvSpPr>
              <a:spLocks noChangeArrowheads="1"/>
            </p:cNvSpPr>
            <p:nvPr/>
          </p:nvSpPr>
          <p:spPr bwMode="auto">
            <a:xfrm>
              <a:off x="1228725" y="4662488"/>
              <a:ext cx="23813" cy="2181225"/>
            </a:xfrm>
            <a:prstGeom prst="rect">
              <a:avLst/>
            </a:prstGeom>
            <a:grpFill/>
            <a:ln>
              <a:noFill/>
            </a:ln>
          </p:spPr>
        </p:sp>
        <p:sp>
          <p:nvSpPr>
            <p:cNvPr id="47" name="Freeform 46">
              <a:extLst>
                <a:ext uri="{FF2B5EF4-FFF2-40B4-BE49-F238E27FC236}">
                  <a16:creationId xmlns:a16="http://schemas.microsoft.com/office/drawing/2014/main" id="{4C45822D-B219-35E8-1754-15E8605ED8B3}"/>
                </a:ext>
              </a:extLst>
            </p:cNvPr>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p:spPr>
        </p:sp>
        <p:sp>
          <p:nvSpPr>
            <p:cNvPr id="48" name="Freeform 47">
              <a:extLst>
                <a:ext uri="{FF2B5EF4-FFF2-40B4-BE49-F238E27FC236}">
                  <a16:creationId xmlns:a16="http://schemas.microsoft.com/office/drawing/2014/main" id="{D3DC63D5-56A1-288B-EEC7-445ED6DE6E36}"/>
                </a:ext>
              </a:extLst>
            </p:cNvPr>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49" name="Freeform 48">
              <a:extLst>
                <a:ext uri="{FF2B5EF4-FFF2-40B4-BE49-F238E27FC236}">
                  <a16:creationId xmlns:a16="http://schemas.microsoft.com/office/drawing/2014/main" id="{82AEE545-3019-F3C3-605D-C8681DB37F33}"/>
                </a:ext>
              </a:extLst>
            </p:cNvPr>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p:spPr>
        </p:sp>
        <p:sp>
          <p:nvSpPr>
            <p:cNvPr id="50" name="Freeform 49">
              <a:extLst>
                <a:ext uri="{FF2B5EF4-FFF2-40B4-BE49-F238E27FC236}">
                  <a16:creationId xmlns:a16="http://schemas.microsoft.com/office/drawing/2014/main" id="{DE532FCF-9562-9BE1-AA41-760F741B736A}"/>
                </a:ext>
              </a:extLst>
            </p:cNvPr>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51" name="Freeform 50">
              <a:extLst>
                <a:ext uri="{FF2B5EF4-FFF2-40B4-BE49-F238E27FC236}">
                  <a16:creationId xmlns:a16="http://schemas.microsoft.com/office/drawing/2014/main" id="{530038C2-192A-3506-2ACE-FC66859C44EC}"/>
                </a:ext>
              </a:extLst>
            </p:cNvPr>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52" name="Freeform 51">
              <a:extLst>
                <a:ext uri="{FF2B5EF4-FFF2-40B4-BE49-F238E27FC236}">
                  <a16:creationId xmlns:a16="http://schemas.microsoft.com/office/drawing/2014/main" id="{A92E9E46-87B5-4B26-8DF1-2CEC5CEDEFC8}"/>
                </a:ext>
              </a:extLst>
            </p:cNvPr>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p:spPr>
        </p:sp>
        <p:sp>
          <p:nvSpPr>
            <p:cNvPr id="53" name="Freeform 52">
              <a:extLst>
                <a:ext uri="{FF2B5EF4-FFF2-40B4-BE49-F238E27FC236}">
                  <a16:creationId xmlns:a16="http://schemas.microsoft.com/office/drawing/2014/main" id="{79CE828F-4673-360C-AFDA-952EBA16DC05}"/>
                </a:ext>
              </a:extLst>
            </p:cNvPr>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p:spPr>
        </p:sp>
        <p:sp>
          <p:nvSpPr>
            <p:cNvPr id="54" name="Freeform 53">
              <a:extLst>
                <a:ext uri="{FF2B5EF4-FFF2-40B4-BE49-F238E27FC236}">
                  <a16:creationId xmlns:a16="http://schemas.microsoft.com/office/drawing/2014/main" id="{8D389BB4-ADF6-C68F-6C48-F044219FE663}"/>
                </a:ext>
              </a:extLst>
            </p:cNvPr>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55" name="Freeform 54">
              <a:extLst>
                <a:ext uri="{FF2B5EF4-FFF2-40B4-BE49-F238E27FC236}">
                  <a16:creationId xmlns:a16="http://schemas.microsoft.com/office/drawing/2014/main" id="{7E0B8C75-D706-4E31-CE8F-5D70435F5B00}"/>
                </a:ext>
              </a:extLst>
            </p:cNvPr>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56" name="Freeform 55">
              <a:extLst>
                <a:ext uri="{FF2B5EF4-FFF2-40B4-BE49-F238E27FC236}">
                  <a16:creationId xmlns:a16="http://schemas.microsoft.com/office/drawing/2014/main" id="{C619EC3B-E53D-F4A3-2FEF-7A7A33D8E28F}"/>
                </a:ext>
              </a:extLst>
            </p:cNvPr>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p:spPr>
        </p:sp>
        <p:sp>
          <p:nvSpPr>
            <p:cNvPr id="57" name="Freeform 56">
              <a:extLst>
                <a:ext uri="{FF2B5EF4-FFF2-40B4-BE49-F238E27FC236}">
                  <a16:creationId xmlns:a16="http://schemas.microsoft.com/office/drawing/2014/main" id="{3FE1A911-44BC-2402-CC60-AA595CB0CD79}"/>
                </a:ext>
              </a:extLst>
            </p:cNvPr>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p:spPr>
        </p:sp>
        <p:sp>
          <p:nvSpPr>
            <p:cNvPr id="58" name="Freeform 57">
              <a:extLst>
                <a:ext uri="{FF2B5EF4-FFF2-40B4-BE49-F238E27FC236}">
                  <a16:creationId xmlns:a16="http://schemas.microsoft.com/office/drawing/2014/main" id="{D7543B1E-1C0E-5764-CDC9-F5BB0D3ACBD3}"/>
                </a:ext>
              </a:extLst>
            </p:cNvPr>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p:spPr>
        </p:sp>
        <p:sp>
          <p:nvSpPr>
            <p:cNvPr id="59" name="Freeform 58">
              <a:extLst>
                <a:ext uri="{FF2B5EF4-FFF2-40B4-BE49-F238E27FC236}">
                  <a16:creationId xmlns:a16="http://schemas.microsoft.com/office/drawing/2014/main" id="{C96148B4-DF8C-AB28-B158-AA3E80953005}"/>
                </a:ext>
              </a:extLst>
            </p:cNvPr>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p:spPr>
        </p:sp>
      </p:grpSp>
      <p:sp>
        <p:nvSpPr>
          <p:cNvPr id="2" name="Title 1"/>
          <p:cNvSpPr>
            <a:spLocks noGrp="1"/>
          </p:cNvSpPr>
          <p:nvPr>
            <p:ph type="ctrTitle"/>
          </p:nvPr>
        </p:nvSpPr>
        <p:spPr>
          <a:xfrm>
            <a:off x="1900238" y="1122363"/>
            <a:ext cx="6593681" cy="2387600"/>
          </a:xfrm>
        </p:spPr>
        <p:txBody>
          <a:bodyPr anchor="b"/>
          <a:lstStyle>
            <a:lvl1pPr algn="l">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900238" y="3602038"/>
            <a:ext cx="6593681"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60" name="Date Placeholder 3">
            <a:extLst>
              <a:ext uri="{FF2B5EF4-FFF2-40B4-BE49-F238E27FC236}">
                <a16:creationId xmlns:a16="http://schemas.microsoft.com/office/drawing/2014/main" id="{F9EC1501-442F-0E59-14D0-D2BAB760BAC3}"/>
              </a:ext>
            </a:extLst>
          </p:cNvPr>
          <p:cNvSpPr>
            <a:spLocks noGrp="1"/>
          </p:cNvSpPr>
          <p:nvPr>
            <p:ph type="dt" sz="half" idx="10"/>
          </p:nvPr>
        </p:nvSpPr>
        <p:spPr>
          <a:xfrm>
            <a:off x="5800725" y="5410200"/>
            <a:ext cx="2057400" cy="365125"/>
          </a:xfrm>
        </p:spPr>
        <p:txBody>
          <a:bodyPr/>
          <a:lstStyle>
            <a:lvl1pPr>
              <a:defRPr/>
            </a:lvl1pPr>
          </a:lstStyle>
          <a:p>
            <a:pPr>
              <a:defRPr/>
            </a:pPr>
            <a:fld id="{B8A371C5-A15F-094D-A510-4D2AD3436C67}" type="datetime1">
              <a:rPr lang="it-IT"/>
              <a:pPr>
                <a:defRPr/>
              </a:pPr>
              <a:t>07/05/2024</a:t>
            </a:fld>
            <a:endParaRPr lang="it-IT"/>
          </a:p>
        </p:txBody>
      </p:sp>
      <p:sp>
        <p:nvSpPr>
          <p:cNvPr id="61" name="Footer Placeholder 4">
            <a:extLst>
              <a:ext uri="{FF2B5EF4-FFF2-40B4-BE49-F238E27FC236}">
                <a16:creationId xmlns:a16="http://schemas.microsoft.com/office/drawing/2014/main" id="{DF2D5DAA-2F3C-1994-60AB-0E4CFFE6D1EF}"/>
              </a:ext>
            </a:extLst>
          </p:cNvPr>
          <p:cNvSpPr>
            <a:spLocks noGrp="1"/>
          </p:cNvSpPr>
          <p:nvPr>
            <p:ph type="ftr" sz="quarter" idx="11"/>
          </p:nvPr>
        </p:nvSpPr>
        <p:spPr>
          <a:xfrm>
            <a:off x="1900238" y="5410200"/>
            <a:ext cx="3843337" cy="365125"/>
          </a:xfrm>
        </p:spPr>
        <p:txBody>
          <a:bodyPr/>
          <a:lstStyle>
            <a:lvl1pPr>
              <a:defRPr/>
            </a:lvl1pPr>
          </a:lstStyle>
          <a:p>
            <a:pPr>
              <a:defRPr/>
            </a:pPr>
            <a:r>
              <a:rPr lang="it-IT"/>
              <a:t>Dott.ssa  Simona Cardinaletti</a:t>
            </a:r>
          </a:p>
        </p:txBody>
      </p:sp>
      <p:sp>
        <p:nvSpPr>
          <p:cNvPr id="62" name="Slide Number Placeholder 5">
            <a:extLst>
              <a:ext uri="{FF2B5EF4-FFF2-40B4-BE49-F238E27FC236}">
                <a16:creationId xmlns:a16="http://schemas.microsoft.com/office/drawing/2014/main" id="{E4AA7DEE-4E6A-9080-EFCE-DF8DB7B44E7E}"/>
              </a:ext>
            </a:extLst>
          </p:cNvPr>
          <p:cNvSpPr>
            <a:spLocks noGrp="1"/>
          </p:cNvSpPr>
          <p:nvPr>
            <p:ph type="sldNum" sz="quarter" idx="12"/>
          </p:nvPr>
        </p:nvSpPr>
        <p:spPr>
          <a:xfrm>
            <a:off x="7915275" y="5410200"/>
            <a:ext cx="579438" cy="365125"/>
          </a:xfrm>
        </p:spPr>
        <p:txBody>
          <a:bodyPr/>
          <a:lstStyle>
            <a:lvl1pPr>
              <a:defRPr/>
            </a:lvl1pPr>
          </a:lstStyle>
          <a:p>
            <a:pPr>
              <a:defRPr/>
            </a:pPr>
            <a:fld id="{0FE81FB4-0572-4D4B-8AE3-24B69A629537}" type="slidenum">
              <a:rPr lang="it-IT" altLang="it-IT"/>
              <a:pPr>
                <a:defRPr/>
              </a:pPr>
              <a:t>‹N›</a:t>
            </a:fld>
            <a:endParaRPr lang="it-IT" altLang="it-IT"/>
          </a:p>
        </p:txBody>
      </p:sp>
    </p:spTree>
    <p:extLst>
      <p:ext uri="{BB962C8B-B14F-4D97-AF65-F5344CB8AC3E}">
        <p14:creationId xmlns:p14="http://schemas.microsoft.com/office/powerpoint/2010/main" val="651276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56058" y="4304665"/>
            <a:ext cx="7434266" cy="819355"/>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856058" y="606426"/>
            <a:ext cx="7434266"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a:buNone/>
              <a:defRPr lang="en-US" sz="3200"/>
            </a:lvl1pPr>
          </a:lstStyle>
          <a:p>
            <a:pPr lvl="0"/>
            <a:r>
              <a:rPr lang="it-IT" noProof="0"/>
              <a:t>Fare clic sull'icona per inserire un'immagine</a:t>
            </a:r>
            <a:endParaRPr lang="en-US" noProof="0" dirty="0"/>
          </a:p>
        </p:txBody>
      </p:sp>
      <p:sp>
        <p:nvSpPr>
          <p:cNvPr id="4" name="Text Placeholder 3"/>
          <p:cNvSpPr>
            <a:spLocks noGrp="1"/>
          </p:cNvSpPr>
          <p:nvPr>
            <p:ph type="body" sz="half" idx="2"/>
          </p:nvPr>
        </p:nvSpPr>
        <p:spPr>
          <a:xfrm>
            <a:off x="856024" y="5124020"/>
            <a:ext cx="7433144"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3">
            <a:extLst>
              <a:ext uri="{FF2B5EF4-FFF2-40B4-BE49-F238E27FC236}">
                <a16:creationId xmlns:a16="http://schemas.microsoft.com/office/drawing/2014/main" id="{8B47C57F-F72A-544D-EB32-86D6F83AADE7}"/>
              </a:ext>
            </a:extLst>
          </p:cNvPr>
          <p:cNvSpPr>
            <a:spLocks noGrp="1"/>
          </p:cNvSpPr>
          <p:nvPr>
            <p:ph type="dt" sz="half" idx="10"/>
          </p:nvPr>
        </p:nvSpPr>
        <p:spPr/>
        <p:txBody>
          <a:bodyPr/>
          <a:lstStyle>
            <a:lvl1pPr>
              <a:defRPr/>
            </a:lvl1pPr>
          </a:lstStyle>
          <a:p>
            <a:pPr>
              <a:defRPr/>
            </a:pPr>
            <a:fld id="{4ED2014C-6192-D841-8AA8-9D488C2FC7E1}" type="datetime1">
              <a:rPr lang="it-IT"/>
              <a:pPr>
                <a:defRPr/>
              </a:pPr>
              <a:t>07/05/2024</a:t>
            </a:fld>
            <a:endParaRPr lang="it-IT"/>
          </a:p>
        </p:txBody>
      </p:sp>
      <p:sp>
        <p:nvSpPr>
          <p:cNvPr id="6" name="Footer Placeholder 4">
            <a:extLst>
              <a:ext uri="{FF2B5EF4-FFF2-40B4-BE49-F238E27FC236}">
                <a16:creationId xmlns:a16="http://schemas.microsoft.com/office/drawing/2014/main" id="{E6600744-B729-ABFE-4E6B-F354DEEF8B8B}"/>
              </a:ext>
            </a:extLst>
          </p:cNvPr>
          <p:cNvSpPr>
            <a:spLocks noGrp="1"/>
          </p:cNvSpPr>
          <p:nvPr>
            <p:ph type="ftr" sz="quarter" idx="11"/>
          </p:nvPr>
        </p:nvSpPr>
        <p:spPr/>
        <p:txBody>
          <a:bodyPr/>
          <a:lstStyle>
            <a:lvl1pPr>
              <a:defRPr/>
            </a:lvl1pPr>
          </a:lstStyle>
          <a:p>
            <a:pPr>
              <a:defRPr/>
            </a:pPr>
            <a:r>
              <a:rPr lang="it-IT"/>
              <a:t>Dott.ssa  Simona Cardinaletti</a:t>
            </a:r>
          </a:p>
        </p:txBody>
      </p:sp>
      <p:sp>
        <p:nvSpPr>
          <p:cNvPr id="7" name="Slide Number Placeholder 5">
            <a:extLst>
              <a:ext uri="{FF2B5EF4-FFF2-40B4-BE49-F238E27FC236}">
                <a16:creationId xmlns:a16="http://schemas.microsoft.com/office/drawing/2014/main" id="{C64E363E-FBB9-A2E7-F478-ED1456333CF3}"/>
              </a:ext>
            </a:extLst>
          </p:cNvPr>
          <p:cNvSpPr>
            <a:spLocks noGrp="1"/>
          </p:cNvSpPr>
          <p:nvPr>
            <p:ph type="sldNum" sz="quarter" idx="12"/>
          </p:nvPr>
        </p:nvSpPr>
        <p:spPr/>
        <p:txBody>
          <a:bodyPr/>
          <a:lstStyle>
            <a:lvl1pPr>
              <a:defRPr/>
            </a:lvl1pPr>
          </a:lstStyle>
          <a:p>
            <a:pPr>
              <a:defRPr/>
            </a:pPr>
            <a:fld id="{BBF5E905-67DC-5843-A548-1285E879E0A2}" type="slidenum">
              <a:rPr lang="it-IT" altLang="it-IT"/>
              <a:pPr>
                <a:defRPr/>
              </a:pPr>
              <a:t>‹N›</a:t>
            </a:fld>
            <a:endParaRPr lang="it-IT" altLang="it-IT"/>
          </a:p>
        </p:txBody>
      </p:sp>
    </p:spTree>
    <p:extLst>
      <p:ext uri="{BB962C8B-B14F-4D97-AF65-F5344CB8AC3E}">
        <p14:creationId xmlns:p14="http://schemas.microsoft.com/office/powerpoint/2010/main" val="18929841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6" cy="3429000"/>
          </a:xfrm>
        </p:spPr>
        <p:txBody>
          <a:bodyPr/>
          <a:lstStyle>
            <a:lvl1pPr>
              <a:defRPr sz="36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856058" y="4419600"/>
            <a:ext cx="7428344"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3" name="Date Placeholder 3">
            <a:extLst>
              <a:ext uri="{FF2B5EF4-FFF2-40B4-BE49-F238E27FC236}">
                <a16:creationId xmlns:a16="http://schemas.microsoft.com/office/drawing/2014/main" id="{13FC7FB6-C59C-31BB-E143-34297A3A23AA}"/>
              </a:ext>
            </a:extLst>
          </p:cNvPr>
          <p:cNvSpPr>
            <a:spLocks noGrp="1"/>
          </p:cNvSpPr>
          <p:nvPr>
            <p:ph type="dt" sz="half" idx="10"/>
          </p:nvPr>
        </p:nvSpPr>
        <p:spPr/>
        <p:txBody>
          <a:bodyPr/>
          <a:lstStyle>
            <a:lvl1pPr>
              <a:defRPr/>
            </a:lvl1pPr>
          </a:lstStyle>
          <a:p>
            <a:pPr>
              <a:defRPr/>
            </a:pPr>
            <a:fld id="{5DD3AD59-A6BE-624F-9C50-2F34090E28E8}" type="datetime1">
              <a:rPr lang="it-IT"/>
              <a:pPr>
                <a:defRPr/>
              </a:pPr>
              <a:t>07/05/2024</a:t>
            </a:fld>
            <a:endParaRPr lang="it-IT"/>
          </a:p>
        </p:txBody>
      </p:sp>
      <p:sp>
        <p:nvSpPr>
          <p:cNvPr id="5" name="Footer Placeholder 4">
            <a:extLst>
              <a:ext uri="{FF2B5EF4-FFF2-40B4-BE49-F238E27FC236}">
                <a16:creationId xmlns:a16="http://schemas.microsoft.com/office/drawing/2014/main" id="{57C827EC-C704-B13C-5198-C36103110219}"/>
              </a:ext>
            </a:extLst>
          </p:cNvPr>
          <p:cNvSpPr>
            <a:spLocks noGrp="1"/>
          </p:cNvSpPr>
          <p:nvPr>
            <p:ph type="ftr" sz="quarter" idx="11"/>
          </p:nvPr>
        </p:nvSpPr>
        <p:spPr/>
        <p:txBody>
          <a:bodyPr/>
          <a:lstStyle>
            <a:lvl1pPr>
              <a:defRPr/>
            </a:lvl1pPr>
          </a:lstStyle>
          <a:p>
            <a:pPr>
              <a:defRPr/>
            </a:pPr>
            <a:r>
              <a:rPr lang="it-IT"/>
              <a:t>Dott.ssa  Simona Cardinaletti</a:t>
            </a:r>
          </a:p>
        </p:txBody>
      </p:sp>
      <p:sp>
        <p:nvSpPr>
          <p:cNvPr id="6" name="Slide Number Placeholder 5">
            <a:extLst>
              <a:ext uri="{FF2B5EF4-FFF2-40B4-BE49-F238E27FC236}">
                <a16:creationId xmlns:a16="http://schemas.microsoft.com/office/drawing/2014/main" id="{672ECBE5-C2E3-52F4-F69A-A6775A83AE3B}"/>
              </a:ext>
            </a:extLst>
          </p:cNvPr>
          <p:cNvSpPr>
            <a:spLocks noGrp="1"/>
          </p:cNvSpPr>
          <p:nvPr>
            <p:ph type="sldNum" sz="quarter" idx="12"/>
          </p:nvPr>
        </p:nvSpPr>
        <p:spPr/>
        <p:txBody>
          <a:bodyPr/>
          <a:lstStyle>
            <a:lvl1pPr>
              <a:defRPr/>
            </a:lvl1pPr>
          </a:lstStyle>
          <a:p>
            <a:pPr>
              <a:defRPr/>
            </a:pPr>
            <a:fld id="{F4B93F20-3033-C442-A206-F0F7C177D9D0}" type="slidenum">
              <a:rPr lang="it-IT" altLang="it-IT"/>
              <a:pPr>
                <a:defRPr/>
              </a:pPr>
              <a:t>‹N›</a:t>
            </a:fld>
            <a:endParaRPr lang="it-IT" altLang="it-IT"/>
          </a:p>
        </p:txBody>
      </p:sp>
    </p:spTree>
    <p:extLst>
      <p:ext uri="{BB962C8B-B14F-4D97-AF65-F5344CB8AC3E}">
        <p14:creationId xmlns:p14="http://schemas.microsoft.com/office/powerpoint/2010/main" val="10289786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3" name="TextBox 51">
            <a:extLst>
              <a:ext uri="{FF2B5EF4-FFF2-40B4-BE49-F238E27FC236}">
                <a16:creationId xmlns:a16="http://schemas.microsoft.com/office/drawing/2014/main" id="{FE90FEF1-DC53-AF69-3E84-8FEB959CC21B}"/>
              </a:ext>
            </a:extLst>
          </p:cNvPr>
          <p:cNvSpPr txBox="1"/>
          <p:nvPr/>
        </p:nvSpPr>
        <p:spPr>
          <a:xfrm>
            <a:off x="696913" y="719138"/>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fontAlgn="auto" hangingPunct="1">
              <a:spcAft>
                <a:spcPts val="0"/>
              </a:spcAft>
              <a:defRPr/>
            </a:pPr>
            <a:r>
              <a:rPr lang="en-US" sz="8000" dirty="0">
                <a:effectLst/>
              </a:rPr>
              <a:t>“</a:t>
            </a:r>
          </a:p>
        </p:txBody>
      </p:sp>
      <p:sp>
        <p:nvSpPr>
          <p:cNvPr id="5" name="TextBox 52">
            <a:extLst>
              <a:ext uri="{FF2B5EF4-FFF2-40B4-BE49-F238E27FC236}">
                <a16:creationId xmlns:a16="http://schemas.microsoft.com/office/drawing/2014/main" id="{E49BB46D-E44C-AABA-B69C-03E244E58D8A}"/>
              </a:ext>
            </a:extLst>
          </p:cNvPr>
          <p:cNvSpPr txBox="1"/>
          <p:nvPr/>
        </p:nvSpPr>
        <p:spPr>
          <a:xfrm>
            <a:off x="7816850" y="2765425"/>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fontAlgn="auto" hangingPunct="1">
              <a:spcAft>
                <a:spcPts val="0"/>
              </a:spcAft>
              <a:defRPr/>
            </a:pPr>
            <a:r>
              <a:rPr lang="en-US" sz="8000" dirty="0">
                <a:effectLst/>
              </a:rPr>
              <a:t>”</a:t>
            </a:r>
          </a:p>
        </p:txBody>
      </p:sp>
      <p:sp>
        <p:nvSpPr>
          <p:cNvPr id="2" name="Title 1"/>
          <p:cNvSpPr>
            <a:spLocks noGrp="1"/>
          </p:cNvSpPr>
          <p:nvPr>
            <p:ph type="title"/>
          </p:nvPr>
        </p:nvSpPr>
        <p:spPr>
          <a:xfrm>
            <a:off x="1084659" y="609600"/>
            <a:ext cx="6977064" cy="2748429"/>
          </a:xfrm>
        </p:spPr>
        <p:txBody>
          <a:bodyPr/>
          <a:lstStyle>
            <a:lvl1pPr>
              <a:defRPr sz="36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290484" y="3365557"/>
            <a:ext cx="6564224" cy="548968"/>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4" name="Text Placeholder 3"/>
          <p:cNvSpPr>
            <a:spLocks noGrp="1"/>
          </p:cNvSpPr>
          <p:nvPr>
            <p:ph type="body" sz="half" idx="2"/>
          </p:nvPr>
        </p:nvSpPr>
        <p:spPr>
          <a:xfrm>
            <a:off x="856058" y="4309919"/>
            <a:ext cx="74295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6" name="Date Placeholder 4">
            <a:extLst>
              <a:ext uri="{FF2B5EF4-FFF2-40B4-BE49-F238E27FC236}">
                <a16:creationId xmlns:a16="http://schemas.microsoft.com/office/drawing/2014/main" id="{4B86565F-718B-FB08-98D6-6EA8A746A765}"/>
              </a:ext>
            </a:extLst>
          </p:cNvPr>
          <p:cNvSpPr>
            <a:spLocks noGrp="1"/>
          </p:cNvSpPr>
          <p:nvPr>
            <p:ph type="dt" sz="half" idx="14"/>
          </p:nvPr>
        </p:nvSpPr>
        <p:spPr/>
        <p:txBody>
          <a:bodyPr/>
          <a:lstStyle>
            <a:lvl1pPr>
              <a:defRPr/>
            </a:lvl1pPr>
          </a:lstStyle>
          <a:p>
            <a:pPr>
              <a:defRPr/>
            </a:pPr>
            <a:fld id="{C56365AE-5795-B14B-B708-13BAAFE8CE28}" type="datetime1">
              <a:rPr lang="it-IT"/>
              <a:pPr>
                <a:defRPr/>
              </a:pPr>
              <a:t>07/05/2024</a:t>
            </a:fld>
            <a:endParaRPr lang="it-IT"/>
          </a:p>
        </p:txBody>
      </p:sp>
      <p:sp>
        <p:nvSpPr>
          <p:cNvPr id="7" name="Footer Placeholder 5">
            <a:extLst>
              <a:ext uri="{FF2B5EF4-FFF2-40B4-BE49-F238E27FC236}">
                <a16:creationId xmlns:a16="http://schemas.microsoft.com/office/drawing/2014/main" id="{9F38AB61-7AA6-DF36-00EE-2B1495AFDB8B}"/>
              </a:ext>
            </a:extLst>
          </p:cNvPr>
          <p:cNvSpPr>
            <a:spLocks noGrp="1"/>
          </p:cNvSpPr>
          <p:nvPr>
            <p:ph type="ftr" sz="quarter" idx="15"/>
          </p:nvPr>
        </p:nvSpPr>
        <p:spPr/>
        <p:txBody>
          <a:bodyPr/>
          <a:lstStyle>
            <a:lvl1pPr>
              <a:defRPr/>
            </a:lvl1pPr>
          </a:lstStyle>
          <a:p>
            <a:pPr>
              <a:defRPr/>
            </a:pPr>
            <a:r>
              <a:rPr lang="it-IT"/>
              <a:t>Dott.ssa  Simona Cardinaletti</a:t>
            </a:r>
          </a:p>
        </p:txBody>
      </p:sp>
      <p:sp>
        <p:nvSpPr>
          <p:cNvPr id="8" name="Slide Number Placeholder 6">
            <a:extLst>
              <a:ext uri="{FF2B5EF4-FFF2-40B4-BE49-F238E27FC236}">
                <a16:creationId xmlns:a16="http://schemas.microsoft.com/office/drawing/2014/main" id="{D3388704-AAC1-7057-A247-A44A0758104F}"/>
              </a:ext>
            </a:extLst>
          </p:cNvPr>
          <p:cNvSpPr>
            <a:spLocks noGrp="1"/>
          </p:cNvSpPr>
          <p:nvPr>
            <p:ph type="sldNum" sz="quarter" idx="16"/>
          </p:nvPr>
        </p:nvSpPr>
        <p:spPr/>
        <p:txBody>
          <a:bodyPr/>
          <a:lstStyle>
            <a:lvl1pPr>
              <a:defRPr/>
            </a:lvl1pPr>
          </a:lstStyle>
          <a:p>
            <a:pPr>
              <a:defRPr/>
            </a:pPr>
            <a:fld id="{61589E6C-414D-1A40-9B77-9315D2CD2C47}" type="slidenum">
              <a:rPr lang="it-IT" altLang="it-IT"/>
              <a:pPr>
                <a:defRPr/>
              </a:pPr>
              <a:t>‹N›</a:t>
            </a:fld>
            <a:endParaRPr lang="it-IT" altLang="it-IT"/>
          </a:p>
        </p:txBody>
      </p:sp>
    </p:spTree>
    <p:extLst>
      <p:ext uri="{BB962C8B-B14F-4D97-AF65-F5344CB8AC3E}">
        <p14:creationId xmlns:p14="http://schemas.microsoft.com/office/powerpoint/2010/main" val="12703722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856058" y="2134042"/>
            <a:ext cx="7429501" cy="2511835"/>
          </a:xfrm>
        </p:spPr>
        <p:txBody>
          <a:bodyPr anchor="b"/>
          <a:lstStyle>
            <a:lvl1pPr>
              <a:defRPr sz="36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856023" y="4657655"/>
            <a:ext cx="7428379" cy="11406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3" name="Date Placeholder 3">
            <a:extLst>
              <a:ext uri="{FF2B5EF4-FFF2-40B4-BE49-F238E27FC236}">
                <a16:creationId xmlns:a16="http://schemas.microsoft.com/office/drawing/2014/main" id="{CF214881-B1E1-12E6-E975-7C6A1EF27BB6}"/>
              </a:ext>
            </a:extLst>
          </p:cNvPr>
          <p:cNvSpPr>
            <a:spLocks noGrp="1"/>
          </p:cNvSpPr>
          <p:nvPr>
            <p:ph type="dt" sz="half" idx="10"/>
          </p:nvPr>
        </p:nvSpPr>
        <p:spPr/>
        <p:txBody>
          <a:bodyPr/>
          <a:lstStyle>
            <a:lvl1pPr>
              <a:defRPr/>
            </a:lvl1pPr>
          </a:lstStyle>
          <a:p>
            <a:pPr>
              <a:defRPr/>
            </a:pPr>
            <a:fld id="{B41DF9EC-A714-404E-94C2-0AF49E72A17F}" type="datetime1">
              <a:rPr lang="it-IT"/>
              <a:pPr>
                <a:defRPr/>
              </a:pPr>
              <a:t>07/05/2024</a:t>
            </a:fld>
            <a:endParaRPr lang="it-IT"/>
          </a:p>
        </p:txBody>
      </p:sp>
      <p:sp>
        <p:nvSpPr>
          <p:cNvPr id="5" name="Footer Placeholder 4">
            <a:extLst>
              <a:ext uri="{FF2B5EF4-FFF2-40B4-BE49-F238E27FC236}">
                <a16:creationId xmlns:a16="http://schemas.microsoft.com/office/drawing/2014/main" id="{135F89DF-4ED6-02A3-EF30-D2A078D3774B}"/>
              </a:ext>
            </a:extLst>
          </p:cNvPr>
          <p:cNvSpPr>
            <a:spLocks noGrp="1"/>
          </p:cNvSpPr>
          <p:nvPr>
            <p:ph type="ftr" sz="quarter" idx="11"/>
          </p:nvPr>
        </p:nvSpPr>
        <p:spPr/>
        <p:txBody>
          <a:bodyPr/>
          <a:lstStyle>
            <a:lvl1pPr>
              <a:defRPr/>
            </a:lvl1pPr>
          </a:lstStyle>
          <a:p>
            <a:pPr>
              <a:defRPr/>
            </a:pPr>
            <a:r>
              <a:rPr lang="it-IT"/>
              <a:t>Dott.ssa  Simona Cardinaletti</a:t>
            </a:r>
          </a:p>
        </p:txBody>
      </p:sp>
      <p:sp>
        <p:nvSpPr>
          <p:cNvPr id="6" name="Slide Number Placeholder 5">
            <a:extLst>
              <a:ext uri="{FF2B5EF4-FFF2-40B4-BE49-F238E27FC236}">
                <a16:creationId xmlns:a16="http://schemas.microsoft.com/office/drawing/2014/main" id="{D235E888-FC05-FE8A-602C-6A6FC451B196}"/>
              </a:ext>
            </a:extLst>
          </p:cNvPr>
          <p:cNvSpPr>
            <a:spLocks noGrp="1"/>
          </p:cNvSpPr>
          <p:nvPr>
            <p:ph type="sldNum" sz="quarter" idx="12"/>
          </p:nvPr>
        </p:nvSpPr>
        <p:spPr/>
        <p:txBody>
          <a:bodyPr/>
          <a:lstStyle>
            <a:lvl1pPr>
              <a:defRPr/>
            </a:lvl1pPr>
          </a:lstStyle>
          <a:p>
            <a:pPr>
              <a:defRPr/>
            </a:pPr>
            <a:fld id="{EB43E9CC-ABA3-5549-A4A5-87C975CC3A8F}" type="slidenum">
              <a:rPr lang="it-IT" altLang="it-IT"/>
              <a:pPr>
                <a:defRPr/>
              </a:pPr>
              <a:t>‹N›</a:t>
            </a:fld>
            <a:endParaRPr lang="it-IT" altLang="it-IT"/>
          </a:p>
        </p:txBody>
      </p:sp>
    </p:spTree>
    <p:extLst>
      <p:ext uri="{BB962C8B-B14F-4D97-AF65-F5344CB8AC3E}">
        <p14:creationId xmlns:p14="http://schemas.microsoft.com/office/powerpoint/2010/main" val="53502563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856060" y="609600"/>
            <a:ext cx="7429499" cy="1905000"/>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856058" y="2674463"/>
            <a:ext cx="2397674"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8" name="Text Placeholder 3"/>
          <p:cNvSpPr>
            <a:spLocks noGrp="1"/>
          </p:cNvSpPr>
          <p:nvPr>
            <p:ph type="body" sz="half" idx="15"/>
          </p:nvPr>
        </p:nvSpPr>
        <p:spPr>
          <a:xfrm>
            <a:off x="856059" y="3360263"/>
            <a:ext cx="2396432" cy="2430936"/>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9" name="Text Placeholder 4"/>
          <p:cNvSpPr>
            <a:spLocks noGrp="1"/>
          </p:cNvSpPr>
          <p:nvPr>
            <p:ph type="body" sz="quarter" idx="3"/>
          </p:nvPr>
        </p:nvSpPr>
        <p:spPr>
          <a:xfrm>
            <a:off x="3386075" y="2677635"/>
            <a:ext cx="2388289"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0" name="Text Placeholder 3"/>
          <p:cNvSpPr>
            <a:spLocks noGrp="1"/>
          </p:cNvSpPr>
          <p:nvPr>
            <p:ph type="body" sz="half" idx="16"/>
          </p:nvPr>
        </p:nvSpPr>
        <p:spPr>
          <a:xfrm>
            <a:off x="3386075" y="3363435"/>
            <a:ext cx="2388958" cy="2430936"/>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1" name="Text Placeholder 4"/>
          <p:cNvSpPr>
            <a:spLocks noGrp="1"/>
          </p:cNvSpPr>
          <p:nvPr>
            <p:ph type="body" sz="quarter" idx="13"/>
          </p:nvPr>
        </p:nvSpPr>
        <p:spPr>
          <a:xfrm>
            <a:off x="5889332" y="2674463"/>
            <a:ext cx="2396226"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Text Placeholder 3"/>
          <p:cNvSpPr>
            <a:spLocks noGrp="1"/>
          </p:cNvSpPr>
          <p:nvPr>
            <p:ph type="body" sz="half" idx="17"/>
          </p:nvPr>
        </p:nvSpPr>
        <p:spPr>
          <a:xfrm>
            <a:off x="5889332" y="3360263"/>
            <a:ext cx="2396226" cy="2430936"/>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 name="Date Placeholder 3">
            <a:extLst>
              <a:ext uri="{FF2B5EF4-FFF2-40B4-BE49-F238E27FC236}">
                <a16:creationId xmlns:a16="http://schemas.microsoft.com/office/drawing/2014/main" id="{5BAEB2E8-C2A2-4BAE-0A5A-A9064C02817D}"/>
              </a:ext>
            </a:extLst>
          </p:cNvPr>
          <p:cNvSpPr>
            <a:spLocks noGrp="1"/>
          </p:cNvSpPr>
          <p:nvPr>
            <p:ph type="dt" sz="half" idx="18"/>
          </p:nvPr>
        </p:nvSpPr>
        <p:spPr/>
        <p:txBody>
          <a:bodyPr/>
          <a:lstStyle>
            <a:lvl1pPr>
              <a:defRPr/>
            </a:lvl1pPr>
          </a:lstStyle>
          <a:p>
            <a:pPr>
              <a:defRPr/>
            </a:pPr>
            <a:fld id="{CA9B793C-4139-CA4B-88C9-096D511F7762}" type="datetime1">
              <a:rPr lang="it-IT"/>
              <a:pPr>
                <a:defRPr/>
              </a:pPr>
              <a:t>07/05/2024</a:t>
            </a:fld>
            <a:endParaRPr lang="it-IT"/>
          </a:p>
        </p:txBody>
      </p:sp>
      <p:sp>
        <p:nvSpPr>
          <p:cNvPr id="3" name="Footer Placeholder 4">
            <a:extLst>
              <a:ext uri="{FF2B5EF4-FFF2-40B4-BE49-F238E27FC236}">
                <a16:creationId xmlns:a16="http://schemas.microsoft.com/office/drawing/2014/main" id="{71670C51-0B30-00B5-3F97-A06CB4E6520C}"/>
              </a:ext>
            </a:extLst>
          </p:cNvPr>
          <p:cNvSpPr>
            <a:spLocks noGrp="1"/>
          </p:cNvSpPr>
          <p:nvPr>
            <p:ph type="ftr" sz="quarter" idx="19"/>
          </p:nvPr>
        </p:nvSpPr>
        <p:spPr/>
        <p:txBody>
          <a:bodyPr/>
          <a:lstStyle>
            <a:lvl1pPr>
              <a:defRPr/>
            </a:lvl1pPr>
          </a:lstStyle>
          <a:p>
            <a:pPr>
              <a:defRPr/>
            </a:pPr>
            <a:r>
              <a:rPr lang="it-IT"/>
              <a:t>Dott.ssa  Simona Cardinaletti</a:t>
            </a:r>
          </a:p>
        </p:txBody>
      </p:sp>
      <p:sp>
        <p:nvSpPr>
          <p:cNvPr id="4" name="Slide Number Placeholder 5">
            <a:extLst>
              <a:ext uri="{FF2B5EF4-FFF2-40B4-BE49-F238E27FC236}">
                <a16:creationId xmlns:a16="http://schemas.microsoft.com/office/drawing/2014/main" id="{1C199470-1473-E596-06E0-F4A42DC91D50}"/>
              </a:ext>
            </a:extLst>
          </p:cNvPr>
          <p:cNvSpPr>
            <a:spLocks noGrp="1"/>
          </p:cNvSpPr>
          <p:nvPr>
            <p:ph type="sldNum" sz="quarter" idx="20"/>
          </p:nvPr>
        </p:nvSpPr>
        <p:spPr/>
        <p:txBody>
          <a:bodyPr/>
          <a:lstStyle>
            <a:lvl1pPr>
              <a:defRPr/>
            </a:lvl1pPr>
          </a:lstStyle>
          <a:p>
            <a:pPr>
              <a:defRPr/>
            </a:pPr>
            <a:fld id="{65760DD0-AD2E-014F-BCEF-DB8C7FAA6003}" type="slidenum">
              <a:rPr lang="it-IT" altLang="it-IT"/>
              <a:pPr>
                <a:defRPr/>
              </a:pPr>
              <a:t>‹N›</a:t>
            </a:fld>
            <a:endParaRPr lang="it-IT" altLang="it-IT"/>
          </a:p>
        </p:txBody>
      </p:sp>
    </p:spTree>
    <p:extLst>
      <p:ext uri="{BB962C8B-B14F-4D97-AF65-F5344CB8AC3E}">
        <p14:creationId xmlns:p14="http://schemas.microsoft.com/office/powerpoint/2010/main" val="1161894977"/>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856059" y="609600"/>
            <a:ext cx="7429499" cy="1905000"/>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856060" y="4404596"/>
            <a:ext cx="239643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Picture Placeholder 2"/>
          <p:cNvSpPr>
            <a:spLocks noGrp="1" noChangeAspect="1"/>
          </p:cNvSpPr>
          <p:nvPr>
            <p:ph type="pic" idx="15"/>
          </p:nvPr>
        </p:nvSpPr>
        <p:spPr>
          <a:xfrm>
            <a:off x="856060" y="2666998"/>
            <a:ext cx="239643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a:buNone/>
              <a:defRPr lang="en-US" sz="1800" dirty="0"/>
            </a:lvl1pPr>
          </a:lstStyle>
          <a:p>
            <a:pPr lvl="0"/>
            <a:r>
              <a:rPr lang="it-IT" noProof="0"/>
              <a:t>Fare clic sull'icona per inserire un'immagine</a:t>
            </a:r>
            <a:endParaRPr lang="en-US" noProof="0" dirty="0"/>
          </a:p>
        </p:txBody>
      </p:sp>
      <p:sp>
        <p:nvSpPr>
          <p:cNvPr id="21" name="Text Placeholder 3"/>
          <p:cNvSpPr>
            <a:spLocks noGrp="1"/>
          </p:cNvSpPr>
          <p:nvPr>
            <p:ph type="body" sz="half" idx="18"/>
          </p:nvPr>
        </p:nvSpPr>
        <p:spPr>
          <a:xfrm>
            <a:off x="856060" y="4980859"/>
            <a:ext cx="2396430" cy="817843"/>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2" name="Text Placeholder 4"/>
          <p:cNvSpPr>
            <a:spLocks noGrp="1"/>
          </p:cNvSpPr>
          <p:nvPr>
            <p:ph type="body" sz="quarter" idx="3"/>
          </p:nvPr>
        </p:nvSpPr>
        <p:spPr>
          <a:xfrm>
            <a:off x="3366790" y="4404596"/>
            <a:ext cx="24003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3" name="Picture Placeholder 2"/>
          <p:cNvSpPr>
            <a:spLocks noGrp="1" noChangeAspect="1"/>
          </p:cNvSpPr>
          <p:nvPr>
            <p:ph type="pic" idx="21"/>
          </p:nvPr>
        </p:nvSpPr>
        <p:spPr>
          <a:xfrm>
            <a:off x="3366790"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a:buNone/>
              <a:defRPr lang="en-US" sz="1800" dirty="0"/>
            </a:lvl1pPr>
          </a:lstStyle>
          <a:p>
            <a:pPr lvl="0"/>
            <a:r>
              <a:rPr lang="it-IT" noProof="0"/>
              <a:t>Fare clic sull'icona per inserire un'immagine</a:t>
            </a:r>
            <a:endParaRPr lang="en-US" noProof="0" dirty="0"/>
          </a:p>
        </p:txBody>
      </p:sp>
      <p:sp>
        <p:nvSpPr>
          <p:cNvPr id="24" name="Text Placeholder 3"/>
          <p:cNvSpPr>
            <a:spLocks noGrp="1"/>
          </p:cNvSpPr>
          <p:nvPr>
            <p:ph type="body" sz="half" idx="19"/>
          </p:nvPr>
        </p:nvSpPr>
        <p:spPr>
          <a:xfrm>
            <a:off x="3365695" y="4980857"/>
            <a:ext cx="2400300" cy="81034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5" name="Text Placeholder 4"/>
          <p:cNvSpPr>
            <a:spLocks noGrp="1"/>
          </p:cNvSpPr>
          <p:nvPr>
            <p:ph type="body" sz="quarter" idx="13"/>
          </p:nvPr>
        </p:nvSpPr>
        <p:spPr>
          <a:xfrm>
            <a:off x="5889426" y="4404595"/>
            <a:ext cx="2393056"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6" name="Picture Placeholder 2"/>
          <p:cNvSpPr>
            <a:spLocks noGrp="1" noChangeAspect="1"/>
          </p:cNvSpPr>
          <p:nvPr>
            <p:ph type="pic" idx="22"/>
          </p:nvPr>
        </p:nvSpPr>
        <p:spPr>
          <a:xfrm>
            <a:off x="5889332"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a:buNone/>
              <a:defRPr lang="en-US" sz="1800" dirty="0"/>
            </a:lvl1pPr>
          </a:lstStyle>
          <a:p>
            <a:pPr lvl="0"/>
            <a:r>
              <a:rPr lang="it-IT" noProof="0"/>
              <a:t>Fare clic sull'icona per inserire un'immagine</a:t>
            </a:r>
            <a:endParaRPr lang="en-US" noProof="0" dirty="0"/>
          </a:p>
        </p:txBody>
      </p:sp>
      <p:sp>
        <p:nvSpPr>
          <p:cNvPr id="27" name="Text Placeholder 3"/>
          <p:cNvSpPr>
            <a:spLocks noGrp="1"/>
          </p:cNvSpPr>
          <p:nvPr>
            <p:ph type="body" sz="half" idx="20"/>
          </p:nvPr>
        </p:nvSpPr>
        <p:spPr>
          <a:xfrm>
            <a:off x="5889332" y="4980855"/>
            <a:ext cx="2396226" cy="810345"/>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 name="Date Placeholder 2">
            <a:extLst>
              <a:ext uri="{FF2B5EF4-FFF2-40B4-BE49-F238E27FC236}">
                <a16:creationId xmlns:a16="http://schemas.microsoft.com/office/drawing/2014/main" id="{250B34B2-6A7E-905C-AD67-9302534E9069}"/>
              </a:ext>
            </a:extLst>
          </p:cNvPr>
          <p:cNvSpPr>
            <a:spLocks noGrp="1"/>
          </p:cNvSpPr>
          <p:nvPr>
            <p:ph type="dt" sz="half" idx="23"/>
          </p:nvPr>
        </p:nvSpPr>
        <p:spPr/>
        <p:txBody>
          <a:bodyPr/>
          <a:lstStyle>
            <a:lvl1pPr>
              <a:defRPr/>
            </a:lvl1pPr>
          </a:lstStyle>
          <a:p>
            <a:pPr>
              <a:defRPr/>
            </a:pPr>
            <a:fld id="{3D39CCF2-3B69-1845-93B3-AC35EE13578E}" type="datetime1">
              <a:rPr lang="it-IT"/>
              <a:pPr>
                <a:defRPr/>
              </a:pPr>
              <a:t>07/05/2024</a:t>
            </a:fld>
            <a:endParaRPr lang="it-IT"/>
          </a:p>
        </p:txBody>
      </p:sp>
      <p:sp>
        <p:nvSpPr>
          <p:cNvPr id="3" name="Footer Placeholder 3">
            <a:extLst>
              <a:ext uri="{FF2B5EF4-FFF2-40B4-BE49-F238E27FC236}">
                <a16:creationId xmlns:a16="http://schemas.microsoft.com/office/drawing/2014/main" id="{65F5DCFC-E8B0-67EA-3506-02801B14802B}"/>
              </a:ext>
            </a:extLst>
          </p:cNvPr>
          <p:cNvSpPr>
            <a:spLocks noGrp="1"/>
          </p:cNvSpPr>
          <p:nvPr>
            <p:ph type="ftr" sz="quarter" idx="24"/>
          </p:nvPr>
        </p:nvSpPr>
        <p:spPr/>
        <p:txBody>
          <a:bodyPr/>
          <a:lstStyle>
            <a:lvl1pPr>
              <a:defRPr cap="all" baseline="0"/>
            </a:lvl1pPr>
          </a:lstStyle>
          <a:p>
            <a:pPr>
              <a:defRPr/>
            </a:pPr>
            <a:r>
              <a:rPr lang="it-IT"/>
              <a:t>Dott.ssa  Simona Cardinaletti</a:t>
            </a:r>
          </a:p>
        </p:txBody>
      </p:sp>
      <p:sp>
        <p:nvSpPr>
          <p:cNvPr id="4" name="Slide Number Placeholder 4">
            <a:extLst>
              <a:ext uri="{FF2B5EF4-FFF2-40B4-BE49-F238E27FC236}">
                <a16:creationId xmlns:a16="http://schemas.microsoft.com/office/drawing/2014/main" id="{67B7311C-0EAF-5686-4F53-36550B576F19}"/>
              </a:ext>
            </a:extLst>
          </p:cNvPr>
          <p:cNvSpPr>
            <a:spLocks noGrp="1"/>
          </p:cNvSpPr>
          <p:nvPr>
            <p:ph type="sldNum" sz="quarter" idx="25"/>
          </p:nvPr>
        </p:nvSpPr>
        <p:spPr/>
        <p:txBody>
          <a:bodyPr/>
          <a:lstStyle>
            <a:lvl1pPr>
              <a:defRPr/>
            </a:lvl1pPr>
          </a:lstStyle>
          <a:p>
            <a:pPr>
              <a:defRPr/>
            </a:pPr>
            <a:fld id="{2C603546-6F7E-5542-8504-AB3DB0B9A24C}" type="slidenum">
              <a:rPr lang="it-IT" altLang="it-IT"/>
              <a:pPr>
                <a:defRPr/>
              </a:pPr>
              <a:t>‹N›</a:t>
            </a:fld>
            <a:endParaRPr lang="it-IT" altLang="it-IT"/>
          </a:p>
        </p:txBody>
      </p:sp>
    </p:spTree>
    <p:extLst>
      <p:ext uri="{BB962C8B-B14F-4D97-AF65-F5344CB8AC3E}">
        <p14:creationId xmlns:p14="http://schemas.microsoft.com/office/powerpoint/2010/main" val="4241608430"/>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a16="http://schemas.microsoft.com/office/drawing/2014/main" id="{F8665CBA-7568-9E61-F1FC-7B583AE20DAD}"/>
              </a:ext>
            </a:extLst>
          </p:cNvPr>
          <p:cNvSpPr>
            <a:spLocks noGrp="1"/>
          </p:cNvSpPr>
          <p:nvPr>
            <p:ph type="dt" sz="half" idx="10"/>
          </p:nvPr>
        </p:nvSpPr>
        <p:spPr/>
        <p:txBody>
          <a:bodyPr/>
          <a:lstStyle>
            <a:lvl1pPr>
              <a:defRPr/>
            </a:lvl1pPr>
          </a:lstStyle>
          <a:p>
            <a:pPr>
              <a:defRPr/>
            </a:pPr>
            <a:fld id="{65740FA8-6281-D846-B09A-49DD3852F71E}" type="datetime1">
              <a:rPr lang="it-IT"/>
              <a:pPr>
                <a:defRPr/>
              </a:pPr>
              <a:t>07/05/2024</a:t>
            </a:fld>
            <a:endParaRPr lang="it-IT"/>
          </a:p>
        </p:txBody>
      </p:sp>
      <p:sp>
        <p:nvSpPr>
          <p:cNvPr id="5" name="Footer Placeholder 4">
            <a:extLst>
              <a:ext uri="{FF2B5EF4-FFF2-40B4-BE49-F238E27FC236}">
                <a16:creationId xmlns:a16="http://schemas.microsoft.com/office/drawing/2014/main" id="{73F72D42-C59F-A3BE-73A7-70BC76E3CA94}"/>
              </a:ext>
            </a:extLst>
          </p:cNvPr>
          <p:cNvSpPr>
            <a:spLocks noGrp="1"/>
          </p:cNvSpPr>
          <p:nvPr>
            <p:ph type="ftr" sz="quarter" idx="11"/>
          </p:nvPr>
        </p:nvSpPr>
        <p:spPr/>
        <p:txBody>
          <a:bodyPr/>
          <a:lstStyle>
            <a:lvl1pPr>
              <a:defRPr/>
            </a:lvl1pPr>
          </a:lstStyle>
          <a:p>
            <a:pPr>
              <a:defRPr/>
            </a:pPr>
            <a:r>
              <a:rPr lang="it-IT"/>
              <a:t>Dott.ssa  Simona Cardinaletti</a:t>
            </a:r>
          </a:p>
        </p:txBody>
      </p:sp>
      <p:sp>
        <p:nvSpPr>
          <p:cNvPr id="6" name="Slide Number Placeholder 5">
            <a:extLst>
              <a:ext uri="{FF2B5EF4-FFF2-40B4-BE49-F238E27FC236}">
                <a16:creationId xmlns:a16="http://schemas.microsoft.com/office/drawing/2014/main" id="{4BE41C83-90DD-86F7-84C5-8AD33302598F}"/>
              </a:ext>
            </a:extLst>
          </p:cNvPr>
          <p:cNvSpPr>
            <a:spLocks noGrp="1"/>
          </p:cNvSpPr>
          <p:nvPr>
            <p:ph type="sldNum" sz="quarter" idx="12"/>
          </p:nvPr>
        </p:nvSpPr>
        <p:spPr/>
        <p:txBody>
          <a:bodyPr/>
          <a:lstStyle>
            <a:lvl1pPr>
              <a:defRPr/>
            </a:lvl1pPr>
          </a:lstStyle>
          <a:p>
            <a:pPr>
              <a:defRPr/>
            </a:pPr>
            <a:fld id="{80E6B3E3-3680-FF40-B85F-2608A5A4B357}" type="slidenum">
              <a:rPr lang="it-IT" altLang="it-IT"/>
              <a:pPr>
                <a:defRPr/>
              </a:pPr>
              <a:t>‹N›</a:t>
            </a:fld>
            <a:endParaRPr lang="it-IT" altLang="it-IT"/>
          </a:p>
        </p:txBody>
      </p:sp>
    </p:spTree>
    <p:extLst>
      <p:ext uri="{BB962C8B-B14F-4D97-AF65-F5344CB8AC3E}">
        <p14:creationId xmlns:p14="http://schemas.microsoft.com/office/powerpoint/2010/main" val="13347153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1" y="609600"/>
            <a:ext cx="1503758" cy="5181601"/>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56057" y="609600"/>
            <a:ext cx="5811443" cy="5181601"/>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a16="http://schemas.microsoft.com/office/drawing/2014/main" id="{13932B6D-B4F7-E635-931A-78673327A326}"/>
              </a:ext>
            </a:extLst>
          </p:cNvPr>
          <p:cNvSpPr>
            <a:spLocks noGrp="1"/>
          </p:cNvSpPr>
          <p:nvPr>
            <p:ph type="dt" sz="half" idx="10"/>
          </p:nvPr>
        </p:nvSpPr>
        <p:spPr/>
        <p:txBody>
          <a:bodyPr/>
          <a:lstStyle>
            <a:lvl1pPr>
              <a:defRPr/>
            </a:lvl1pPr>
          </a:lstStyle>
          <a:p>
            <a:pPr>
              <a:defRPr/>
            </a:pPr>
            <a:fld id="{FE0BD030-FF52-A240-A2AB-10E073870316}" type="datetime1">
              <a:rPr lang="it-IT"/>
              <a:pPr>
                <a:defRPr/>
              </a:pPr>
              <a:t>07/05/2024</a:t>
            </a:fld>
            <a:endParaRPr lang="it-IT"/>
          </a:p>
        </p:txBody>
      </p:sp>
      <p:sp>
        <p:nvSpPr>
          <p:cNvPr id="5" name="Footer Placeholder 4">
            <a:extLst>
              <a:ext uri="{FF2B5EF4-FFF2-40B4-BE49-F238E27FC236}">
                <a16:creationId xmlns:a16="http://schemas.microsoft.com/office/drawing/2014/main" id="{B4BF8FA6-FE1F-A219-2227-598EC65E0D4B}"/>
              </a:ext>
            </a:extLst>
          </p:cNvPr>
          <p:cNvSpPr>
            <a:spLocks noGrp="1"/>
          </p:cNvSpPr>
          <p:nvPr>
            <p:ph type="ftr" sz="quarter" idx="11"/>
          </p:nvPr>
        </p:nvSpPr>
        <p:spPr/>
        <p:txBody>
          <a:bodyPr/>
          <a:lstStyle>
            <a:lvl1pPr>
              <a:defRPr/>
            </a:lvl1pPr>
          </a:lstStyle>
          <a:p>
            <a:pPr>
              <a:defRPr/>
            </a:pPr>
            <a:r>
              <a:rPr lang="it-IT"/>
              <a:t>Dott.ssa  Simona Cardinaletti</a:t>
            </a:r>
          </a:p>
        </p:txBody>
      </p:sp>
      <p:sp>
        <p:nvSpPr>
          <p:cNvPr id="6" name="Slide Number Placeholder 5">
            <a:extLst>
              <a:ext uri="{FF2B5EF4-FFF2-40B4-BE49-F238E27FC236}">
                <a16:creationId xmlns:a16="http://schemas.microsoft.com/office/drawing/2014/main" id="{0BBC1A4B-19F1-41BF-8ABD-05ED48D00719}"/>
              </a:ext>
            </a:extLst>
          </p:cNvPr>
          <p:cNvSpPr>
            <a:spLocks noGrp="1"/>
          </p:cNvSpPr>
          <p:nvPr>
            <p:ph type="sldNum" sz="quarter" idx="12"/>
          </p:nvPr>
        </p:nvSpPr>
        <p:spPr/>
        <p:txBody>
          <a:bodyPr/>
          <a:lstStyle>
            <a:lvl1pPr>
              <a:defRPr/>
            </a:lvl1pPr>
          </a:lstStyle>
          <a:p>
            <a:pPr>
              <a:defRPr/>
            </a:pPr>
            <a:fld id="{B5E75E58-B79B-9143-9ACE-B1913C7549D8}" type="slidenum">
              <a:rPr lang="it-IT" altLang="it-IT"/>
              <a:pPr>
                <a:defRPr/>
              </a:pPr>
              <a:t>‹N›</a:t>
            </a:fld>
            <a:endParaRPr lang="it-IT" altLang="it-IT"/>
          </a:p>
        </p:txBody>
      </p:sp>
    </p:spTree>
    <p:extLst>
      <p:ext uri="{BB962C8B-B14F-4D97-AF65-F5344CB8AC3E}">
        <p14:creationId xmlns:p14="http://schemas.microsoft.com/office/powerpoint/2010/main" val="1474024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47" name="Title 1"/>
          <p:cNvSpPr>
            <a:spLocks noGrp="1"/>
          </p:cNvSpPr>
          <p:nvPr>
            <p:ph type="title"/>
          </p:nvPr>
        </p:nvSpPr>
        <p:spPr>
          <a:xfrm>
            <a:off x="856060" y="618518"/>
            <a:ext cx="7429499" cy="1478570"/>
          </a:xfrm>
        </p:spPr>
        <p:txBody>
          <a:bodyPr/>
          <a:lstStyle/>
          <a:p>
            <a:r>
              <a:rPr lang="it-IT"/>
              <a:t>Fare clic per modificare lo stile del titolo dello schema</a:t>
            </a:r>
            <a:endParaRPr lang="en-US" dirty="0"/>
          </a:p>
        </p:txBody>
      </p:sp>
      <p:sp>
        <p:nvSpPr>
          <p:cNvPr id="48" name="Content Placeholder 2"/>
          <p:cNvSpPr>
            <a:spLocks noGrp="1"/>
          </p:cNvSpPr>
          <p:nvPr>
            <p:ph idx="1"/>
          </p:nvPr>
        </p:nvSpPr>
        <p:spPr>
          <a:xfrm>
            <a:off x="856060" y="2249487"/>
            <a:ext cx="7429499" cy="354171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2" name="Date Placeholder 3">
            <a:extLst>
              <a:ext uri="{FF2B5EF4-FFF2-40B4-BE49-F238E27FC236}">
                <a16:creationId xmlns:a16="http://schemas.microsoft.com/office/drawing/2014/main" id="{43CD6823-DBB2-9FA7-0C8C-4ECA39E84EED}"/>
              </a:ext>
            </a:extLst>
          </p:cNvPr>
          <p:cNvSpPr>
            <a:spLocks noGrp="1"/>
          </p:cNvSpPr>
          <p:nvPr>
            <p:ph type="dt" sz="half" idx="10"/>
          </p:nvPr>
        </p:nvSpPr>
        <p:spPr/>
        <p:txBody>
          <a:bodyPr/>
          <a:lstStyle>
            <a:lvl1pPr>
              <a:defRPr/>
            </a:lvl1pPr>
          </a:lstStyle>
          <a:p>
            <a:pPr>
              <a:defRPr/>
            </a:pPr>
            <a:fld id="{D500393D-3C27-0B40-8D3E-EC632003004C}" type="datetime1">
              <a:rPr lang="it-IT"/>
              <a:pPr>
                <a:defRPr/>
              </a:pPr>
              <a:t>07/05/2024</a:t>
            </a:fld>
            <a:endParaRPr lang="it-IT"/>
          </a:p>
        </p:txBody>
      </p:sp>
      <p:sp>
        <p:nvSpPr>
          <p:cNvPr id="3" name="Footer Placeholder 4">
            <a:extLst>
              <a:ext uri="{FF2B5EF4-FFF2-40B4-BE49-F238E27FC236}">
                <a16:creationId xmlns:a16="http://schemas.microsoft.com/office/drawing/2014/main" id="{F82DFD1C-8F67-C484-15E6-54314F8B5811}"/>
              </a:ext>
            </a:extLst>
          </p:cNvPr>
          <p:cNvSpPr>
            <a:spLocks noGrp="1"/>
          </p:cNvSpPr>
          <p:nvPr>
            <p:ph type="ftr" sz="quarter" idx="11"/>
          </p:nvPr>
        </p:nvSpPr>
        <p:spPr/>
        <p:txBody>
          <a:bodyPr/>
          <a:lstStyle>
            <a:lvl1pPr>
              <a:defRPr/>
            </a:lvl1pPr>
          </a:lstStyle>
          <a:p>
            <a:pPr>
              <a:defRPr/>
            </a:pPr>
            <a:r>
              <a:rPr lang="it-IT"/>
              <a:t>Dott.ssa  Simona Cardinaletti</a:t>
            </a:r>
          </a:p>
        </p:txBody>
      </p:sp>
      <p:sp>
        <p:nvSpPr>
          <p:cNvPr id="4" name="Slide Number Placeholder 5">
            <a:extLst>
              <a:ext uri="{FF2B5EF4-FFF2-40B4-BE49-F238E27FC236}">
                <a16:creationId xmlns:a16="http://schemas.microsoft.com/office/drawing/2014/main" id="{E3E4DC0E-2A72-9E26-7F56-B59C87C05278}"/>
              </a:ext>
            </a:extLst>
          </p:cNvPr>
          <p:cNvSpPr>
            <a:spLocks noGrp="1"/>
          </p:cNvSpPr>
          <p:nvPr>
            <p:ph type="sldNum" sz="quarter" idx="12"/>
          </p:nvPr>
        </p:nvSpPr>
        <p:spPr/>
        <p:txBody>
          <a:bodyPr/>
          <a:lstStyle>
            <a:lvl1pPr>
              <a:defRPr/>
            </a:lvl1pPr>
          </a:lstStyle>
          <a:p>
            <a:pPr>
              <a:defRPr/>
            </a:pPr>
            <a:fld id="{BF9BA67B-6502-734B-AA7F-D24C6F80F660}" type="slidenum">
              <a:rPr lang="it-IT" altLang="it-IT"/>
              <a:pPr>
                <a:defRPr/>
              </a:pPr>
              <a:t>‹N›</a:t>
            </a:fld>
            <a:endParaRPr lang="it-IT" altLang="it-IT"/>
          </a:p>
        </p:txBody>
      </p:sp>
    </p:spTree>
    <p:extLst>
      <p:ext uri="{BB962C8B-B14F-4D97-AF65-F5344CB8AC3E}">
        <p14:creationId xmlns:p14="http://schemas.microsoft.com/office/powerpoint/2010/main" val="330605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56058" y="1419227"/>
            <a:ext cx="7429500" cy="2852737"/>
          </a:xfrm>
        </p:spPr>
        <p:txBody>
          <a:bodyPr anchor="b"/>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56058" y="4424362"/>
            <a:ext cx="74295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a:extLst>
              <a:ext uri="{FF2B5EF4-FFF2-40B4-BE49-F238E27FC236}">
                <a16:creationId xmlns:a16="http://schemas.microsoft.com/office/drawing/2014/main" id="{3D2A61FF-E290-C8B8-66FD-E1B68E67E422}"/>
              </a:ext>
            </a:extLst>
          </p:cNvPr>
          <p:cNvSpPr>
            <a:spLocks noGrp="1"/>
          </p:cNvSpPr>
          <p:nvPr>
            <p:ph type="dt" sz="half" idx="10"/>
          </p:nvPr>
        </p:nvSpPr>
        <p:spPr/>
        <p:txBody>
          <a:bodyPr/>
          <a:lstStyle>
            <a:lvl1pPr>
              <a:defRPr/>
            </a:lvl1pPr>
          </a:lstStyle>
          <a:p>
            <a:pPr>
              <a:defRPr/>
            </a:pPr>
            <a:fld id="{530C8B8C-EA1C-7440-AA1E-E4A3CB58BA3E}" type="datetime1">
              <a:rPr lang="it-IT"/>
              <a:pPr>
                <a:defRPr/>
              </a:pPr>
              <a:t>07/05/2024</a:t>
            </a:fld>
            <a:endParaRPr lang="it-IT"/>
          </a:p>
        </p:txBody>
      </p:sp>
      <p:sp>
        <p:nvSpPr>
          <p:cNvPr id="5" name="Footer Placeholder 4">
            <a:extLst>
              <a:ext uri="{FF2B5EF4-FFF2-40B4-BE49-F238E27FC236}">
                <a16:creationId xmlns:a16="http://schemas.microsoft.com/office/drawing/2014/main" id="{F17A3725-7627-5B71-DAEC-7D4D14DA7E72}"/>
              </a:ext>
            </a:extLst>
          </p:cNvPr>
          <p:cNvSpPr>
            <a:spLocks noGrp="1"/>
          </p:cNvSpPr>
          <p:nvPr>
            <p:ph type="ftr" sz="quarter" idx="11"/>
          </p:nvPr>
        </p:nvSpPr>
        <p:spPr/>
        <p:txBody>
          <a:bodyPr/>
          <a:lstStyle>
            <a:lvl1pPr>
              <a:defRPr/>
            </a:lvl1pPr>
          </a:lstStyle>
          <a:p>
            <a:pPr>
              <a:defRPr/>
            </a:pPr>
            <a:r>
              <a:rPr lang="it-IT"/>
              <a:t>Dott.ssa  Simona Cardinaletti</a:t>
            </a:r>
          </a:p>
        </p:txBody>
      </p:sp>
      <p:sp>
        <p:nvSpPr>
          <p:cNvPr id="6" name="Slide Number Placeholder 5">
            <a:extLst>
              <a:ext uri="{FF2B5EF4-FFF2-40B4-BE49-F238E27FC236}">
                <a16:creationId xmlns:a16="http://schemas.microsoft.com/office/drawing/2014/main" id="{839CED2B-6025-25FF-CB66-BD9B865BB17F}"/>
              </a:ext>
            </a:extLst>
          </p:cNvPr>
          <p:cNvSpPr>
            <a:spLocks noGrp="1"/>
          </p:cNvSpPr>
          <p:nvPr>
            <p:ph type="sldNum" sz="quarter" idx="12"/>
          </p:nvPr>
        </p:nvSpPr>
        <p:spPr/>
        <p:txBody>
          <a:bodyPr/>
          <a:lstStyle>
            <a:lvl1pPr>
              <a:defRPr/>
            </a:lvl1pPr>
          </a:lstStyle>
          <a:p>
            <a:pPr>
              <a:defRPr/>
            </a:pPr>
            <a:fld id="{D49BF47F-5B47-774D-A618-2EA4CB3A5A90}" type="slidenum">
              <a:rPr lang="it-IT" altLang="it-IT"/>
              <a:pPr>
                <a:defRPr/>
              </a:pPr>
              <a:t>‹N›</a:t>
            </a:fld>
            <a:endParaRPr lang="it-IT" altLang="it-IT"/>
          </a:p>
        </p:txBody>
      </p:sp>
    </p:spTree>
    <p:extLst>
      <p:ext uri="{BB962C8B-B14F-4D97-AF65-F5344CB8AC3E}">
        <p14:creationId xmlns:p14="http://schemas.microsoft.com/office/powerpoint/2010/main" val="4056350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56058" y="2249486"/>
            <a:ext cx="3658792" cy="354171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3">
            <a:extLst>
              <a:ext uri="{FF2B5EF4-FFF2-40B4-BE49-F238E27FC236}">
                <a16:creationId xmlns:a16="http://schemas.microsoft.com/office/drawing/2014/main" id="{2F9A5044-E5B6-90E0-D2C2-18D33EEAA8CE}"/>
              </a:ext>
            </a:extLst>
          </p:cNvPr>
          <p:cNvSpPr>
            <a:spLocks noGrp="1"/>
          </p:cNvSpPr>
          <p:nvPr>
            <p:ph type="dt" sz="half" idx="10"/>
          </p:nvPr>
        </p:nvSpPr>
        <p:spPr/>
        <p:txBody>
          <a:bodyPr/>
          <a:lstStyle>
            <a:lvl1pPr>
              <a:defRPr/>
            </a:lvl1pPr>
          </a:lstStyle>
          <a:p>
            <a:pPr>
              <a:defRPr/>
            </a:pPr>
            <a:fld id="{76C13950-6733-4E49-9B09-B997D2F26958}" type="datetime1">
              <a:rPr lang="it-IT"/>
              <a:pPr>
                <a:defRPr/>
              </a:pPr>
              <a:t>07/05/2024</a:t>
            </a:fld>
            <a:endParaRPr lang="it-IT"/>
          </a:p>
        </p:txBody>
      </p:sp>
      <p:sp>
        <p:nvSpPr>
          <p:cNvPr id="6" name="Footer Placeholder 4">
            <a:extLst>
              <a:ext uri="{FF2B5EF4-FFF2-40B4-BE49-F238E27FC236}">
                <a16:creationId xmlns:a16="http://schemas.microsoft.com/office/drawing/2014/main" id="{DD1F5591-E364-9619-CBA6-51DB75D1AE3A}"/>
              </a:ext>
            </a:extLst>
          </p:cNvPr>
          <p:cNvSpPr>
            <a:spLocks noGrp="1"/>
          </p:cNvSpPr>
          <p:nvPr>
            <p:ph type="ftr" sz="quarter" idx="11"/>
          </p:nvPr>
        </p:nvSpPr>
        <p:spPr/>
        <p:txBody>
          <a:bodyPr/>
          <a:lstStyle>
            <a:lvl1pPr>
              <a:defRPr/>
            </a:lvl1pPr>
          </a:lstStyle>
          <a:p>
            <a:pPr>
              <a:defRPr/>
            </a:pPr>
            <a:r>
              <a:rPr lang="it-IT"/>
              <a:t>Dott.ssa  Simona Cardinaletti</a:t>
            </a:r>
          </a:p>
        </p:txBody>
      </p:sp>
      <p:sp>
        <p:nvSpPr>
          <p:cNvPr id="7" name="Slide Number Placeholder 5">
            <a:extLst>
              <a:ext uri="{FF2B5EF4-FFF2-40B4-BE49-F238E27FC236}">
                <a16:creationId xmlns:a16="http://schemas.microsoft.com/office/drawing/2014/main" id="{D0F3D18E-02E7-FD8A-DB27-D79A1EE3FCE4}"/>
              </a:ext>
            </a:extLst>
          </p:cNvPr>
          <p:cNvSpPr>
            <a:spLocks noGrp="1"/>
          </p:cNvSpPr>
          <p:nvPr>
            <p:ph type="sldNum" sz="quarter" idx="12"/>
          </p:nvPr>
        </p:nvSpPr>
        <p:spPr/>
        <p:txBody>
          <a:bodyPr/>
          <a:lstStyle>
            <a:lvl1pPr>
              <a:defRPr/>
            </a:lvl1pPr>
          </a:lstStyle>
          <a:p>
            <a:pPr>
              <a:defRPr/>
            </a:pPr>
            <a:fld id="{C45985B6-E22D-AC43-AFAF-A60E433F356F}" type="slidenum">
              <a:rPr lang="it-IT" altLang="it-IT"/>
              <a:pPr>
                <a:defRPr/>
              </a:pPr>
              <a:t>‹N›</a:t>
            </a:fld>
            <a:endParaRPr lang="it-IT" altLang="it-IT"/>
          </a:p>
        </p:txBody>
      </p:sp>
    </p:spTree>
    <p:extLst>
      <p:ext uri="{BB962C8B-B14F-4D97-AF65-F5344CB8AC3E}">
        <p14:creationId xmlns:p14="http://schemas.microsoft.com/office/powerpoint/2010/main" val="455202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56058" y="619127"/>
            <a:ext cx="7429500" cy="1477961"/>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78902" y="2249486"/>
            <a:ext cx="3435949"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56058" y="3073398"/>
            <a:ext cx="3658793" cy="271780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851992" y="2249485"/>
            <a:ext cx="3433565"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29150" y="3073398"/>
            <a:ext cx="3656408" cy="271780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a:extLst>
              <a:ext uri="{FF2B5EF4-FFF2-40B4-BE49-F238E27FC236}">
                <a16:creationId xmlns:a16="http://schemas.microsoft.com/office/drawing/2014/main" id="{1CED89C2-C5A6-BDFA-6AEF-010A60749CFB}"/>
              </a:ext>
            </a:extLst>
          </p:cNvPr>
          <p:cNvSpPr>
            <a:spLocks noGrp="1"/>
          </p:cNvSpPr>
          <p:nvPr>
            <p:ph type="dt" sz="half" idx="10"/>
          </p:nvPr>
        </p:nvSpPr>
        <p:spPr/>
        <p:txBody>
          <a:bodyPr/>
          <a:lstStyle>
            <a:lvl1pPr>
              <a:defRPr/>
            </a:lvl1pPr>
          </a:lstStyle>
          <a:p>
            <a:pPr>
              <a:defRPr/>
            </a:pPr>
            <a:fld id="{F75EA52A-39AD-CD46-AAD5-EB5A247D2CBF}" type="datetime1">
              <a:rPr lang="it-IT"/>
              <a:pPr>
                <a:defRPr/>
              </a:pPr>
              <a:t>07/05/2024</a:t>
            </a:fld>
            <a:endParaRPr lang="it-IT"/>
          </a:p>
        </p:txBody>
      </p:sp>
      <p:sp>
        <p:nvSpPr>
          <p:cNvPr id="8" name="Footer Placeholder 4">
            <a:extLst>
              <a:ext uri="{FF2B5EF4-FFF2-40B4-BE49-F238E27FC236}">
                <a16:creationId xmlns:a16="http://schemas.microsoft.com/office/drawing/2014/main" id="{0BD3EBB3-CE89-AB7D-FB77-6EF9B160C688}"/>
              </a:ext>
            </a:extLst>
          </p:cNvPr>
          <p:cNvSpPr>
            <a:spLocks noGrp="1"/>
          </p:cNvSpPr>
          <p:nvPr>
            <p:ph type="ftr" sz="quarter" idx="11"/>
          </p:nvPr>
        </p:nvSpPr>
        <p:spPr/>
        <p:txBody>
          <a:bodyPr/>
          <a:lstStyle>
            <a:lvl1pPr>
              <a:defRPr/>
            </a:lvl1pPr>
          </a:lstStyle>
          <a:p>
            <a:pPr>
              <a:defRPr/>
            </a:pPr>
            <a:r>
              <a:rPr lang="it-IT"/>
              <a:t>Dott.ssa  Simona Cardinaletti</a:t>
            </a:r>
          </a:p>
        </p:txBody>
      </p:sp>
      <p:sp>
        <p:nvSpPr>
          <p:cNvPr id="9" name="Slide Number Placeholder 5">
            <a:extLst>
              <a:ext uri="{FF2B5EF4-FFF2-40B4-BE49-F238E27FC236}">
                <a16:creationId xmlns:a16="http://schemas.microsoft.com/office/drawing/2014/main" id="{8C7E7BA0-9D2D-3151-31A2-B3E5D7975491}"/>
              </a:ext>
            </a:extLst>
          </p:cNvPr>
          <p:cNvSpPr>
            <a:spLocks noGrp="1"/>
          </p:cNvSpPr>
          <p:nvPr>
            <p:ph type="sldNum" sz="quarter" idx="12"/>
          </p:nvPr>
        </p:nvSpPr>
        <p:spPr/>
        <p:txBody>
          <a:bodyPr/>
          <a:lstStyle>
            <a:lvl1pPr>
              <a:defRPr/>
            </a:lvl1pPr>
          </a:lstStyle>
          <a:p>
            <a:pPr>
              <a:defRPr/>
            </a:pPr>
            <a:fld id="{71606911-AF51-104E-BAF0-94371221DBDC}" type="slidenum">
              <a:rPr lang="it-IT" altLang="it-IT"/>
              <a:pPr>
                <a:defRPr/>
              </a:pPr>
              <a:t>‹N›</a:t>
            </a:fld>
            <a:endParaRPr lang="it-IT" altLang="it-IT"/>
          </a:p>
        </p:txBody>
      </p:sp>
    </p:spTree>
    <p:extLst>
      <p:ext uri="{BB962C8B-B14F-4D97-AF65-F5344CB8AC3E}">
        <p14:creationId xmlns:p14="http://schemas.microsoft.com/office/powerpoint/2010/main" val="3302004754"/>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3">
            <a:extLst>
              <a:ext uri="{FF2B5EF4-FFF2-40B4-BE49-F238E27FC236}">
                <a16:creationId xmlns:a16="http://schemas.microsoft.com/office/drawing/2014/main" id="{E5A6EACE-30DB-E701-6514-FC5A91ABC9B3}"/>
              </a:ext>
            </a:extLst>
          </p:cNvPr>
          <p:cNvSpPr>
            <a:spLocks noGrp="1"/>
          </p:cNvSpPr>
          <p:nvPr>
            <p:ph type="dt" sz="half" idx="10"/>
          </p:nvPr>
        </p:nvSpPr>
        <p:spPr/>
        <p:txBody>
          <a:bodyPr/>
          <a:lstStyle>
            <a:lvl1pPr>
              <a:defRPr/>
            </a:lvl1pPr>
          </a:lstStyle>
          <a:p>
            <a:pPr>
              <a:defRPr/>
            </a:pPr>
            <a:fld id="{E738644B-EFEB-4241-9F66-8591F254FAE3}" type="datetime1">
              <a:rPr lang="it-IT"/>
              <a:pPr>
                <a:defRPr/>
              </a:pPr>
              <a:t>07/05/2024</a:t>
            </a:fld>
            <a:endParaRPr lang="it-IT"/>
          </a:p>
        </p:txBody>
      </p:sp>
      <p:sp>
        <p:nvSpPr>
          <p:cNvPr id="4" name="Footer Placeholder 4">
            <a:extLst>
              <a:ext uri="{FF2B5EF4-FFF2-40B4-BE49-F238E27FC236}">
                <a16:creationId xmlns:a16="http://schemas.microsoft.com/office/drawing/2014/main" id="{5E51286F-8A2A-19E3-AD95-B984B5E432C5}"/>
              </a:ext>
            </a:extLst>
          </p:cNvPr>
          <p:cNvSpPr>
            <a:spLocks noGrp="1"/>
          </p:cNvSpPr>
          <p:nvPr>
            <p:ph type="ftr" sz="quarter" idx="11"/>
          </p:nvPr>
        </p:nvSpPr>
        <p:spPr/>
        <p:txBody>
          <a:bodyPr/>
          <a:lstStyle>
            <a:lvl1pPr>
              <a:defRPr/>
            </a:lvl1pPr>
          </a:lstStyle>
          <a:p>
            <a:pPr>
              <a:defRPr/>
            </a:pPr>
            <a:r>
              <a:rPr lang="it-IT"/>
              <a:t>Dott.ssa  Simona Cardinaletti</a:t>
            </a:r>
          </a:p>
        </p:txBody>
      </p:sp>
      <p:sp>
        <p:nvSpPr>
          <p:cNvPr id="5" name="Slide Number Placeholder 5">
            <a:extLst>
              <a:ext uri="{FF2B5EF4-FFF2-40B4-BE49-F238E27FC236}">
                <a16:creationId xmlns:a16="http://schemas.microsoft.com/office/drawing/2014/main" id="{57C24CFE-771D-8EDD-3456-6068D285009F}"/>
              </a:ext>
            </a:extLst>
          </p:cNvPr>
          <p:cNvSpPr>
            <a:spLocks noGrp="1"/>
          </p:cNvSpPr>
          <p:nvPr>
            <p:ph type="sldNum" sz="quarter" idx="12"/>
          </p:nvPr>
        </p:nvSpPr>
        <p:spPr/>
        <p:txBody>
          <a:bodyPr/>
          <a:lstStyle>
            <a:lvl1pPr>
              <a:defRPr/>
            </a:lvl1pPr>
          </a:lstStyle>
          <a:p>
            <a:pPr>
              <a:defRPr/>
            </a:pPr>
            <a:fld id="{804EBC32-7431-0942-95FA-6B00FDDE05C3}" type="slidenum">
              <a:rPr lang="it-IT" altLang="it-IT"/>
              <a:pPr>
                <a:defRPr/>
              </a:pPr>
              <a:t>‹N›</a:t>
            </a:fld>
            <a:endParaRPr lang="it-IT" altLang="it-IT"/>
          </a:p>
        </p:txBody>
      </p:sp>
    </p:spTree>
    <p:extLst>
      <p:ext uri="{BB962C8B-B14F-4D97-AF65-F5344CB8AC3E}">
        <p14:creationId xmlns:p14="http://schemas.microsoft.com/office/powerpoint/2010/main" val="1275236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E2D9A1D-2E65-01DD-5023-148D8250238A}"/>
              </a:ext>
            </a:extLst>
          </p:cNvPr>
          <p:cNvSpPr>
            <a:spLocks noGrp="1"/>
          </p:cNvSpPr>
          <p:nvPr>
            <p:ph type="dt" sz="half" idx="10"/>
          </p:nvPr>
        </p:nvSpPr>
        <p:spPr/>
        <p:txBody>
          <a:bodyPr/>
          <a:lstStyle>
            <a:lvl1pPr>
              <a:defRPr/>
            </a:lvl1pPr>
          </a:lstStyle>
          <a:p>
            <a:pPr>
              <a:defRPr/>
            </a:pPr>
            <a:fld id="{E6A7A709-8BA3-5640-BB5C-727FEECFA4AC}" type="datetime1">
              <a:rPr lang="it-IT"/>
              <a:pPr>
                <a:defRPr/>
              </a:pPr>
              <a:t>07/05/2024</a:t>
            </a:fld>
            <a:endParaRPr lang="it-IT"/>
          </a:p>
        </p:txBody>
      </p:sp>
      <p:sp>
        <p:nvSpPr>
          <p:cNvPr id="3" name="Footer Placeholder 4">
            <a:extLst>
              <a:ext uri="{FF2B5EF4-FFF2-40B4-BE49-F238E27FC236}">
                <a16:creationId xmlns:a16="http://schemas.microsoft.com/office/drawing/2014/main" id="{B3974086-1D3B-CA5E-E238-C6F0CF1F0F80}"/>
              </a:ext>
            </a:extLst>
          </p:cNvPr>
          <p:cNvSpPr>
            <a:spLocks noGrp="1"/>
          </p:cNvSpPr>
          <p:nvPr>
            <p:ph type="ftr" sz="quarter" idx="11"/>
          </p:nvPr>
        </p:nvSpPr>
        <p:spPr/>
        <p:txBody>
          <a:bodyPr/>
          <a:lstStyle>
            <a:lvl1pPr>
              <a:defRPr/>
            </a:lvl1pPr>
          </a:lstStyle>
          <a:p>
            <a:pPr>
              <a:defRPr/>
            </a:pPr>
            <a:r>
              <a:rPr lang="it-IT"/>
              <a:t>Dott.ssa  Simona Cardinaletti</a:t>
            </a:r>
          </a:p>
        </p:txBody>
      </p:sp>
      <p:sp>
        <p:nvSpPr>
          <p:cNvPr id="4" name="Slide Number Placeholder 5">
            <a:extLst>
              <a:ext uri="{FF2B5EF4-FFF2-40B4-BE49-F238E27FC236}">
                <a16:creationId xmlns:a16="http://schemas.microsoft.com/office/drawing/2014/main" id="{13E290A6-E432-4085-CD02-4144DF40BDC0}"/>
              </a:ext>
            </a:extLst>
          </p:cNvPr>
          <p:cNvSpPr>
            <a:spLocks noGrp="1"/>
          </p:cNvSpPr>
          <p:nvPr>
            <p:ph type="sldNum" sz="quarter" idx="12"/>
          </p:nvPr>
        </p:nvSpPr>
        <p:spPr/>
        <p:txBody>
          <a:bodyPr/>
          <a:lstStyle>
            <a:lvl1pPr>
              <a:defRPr/>
            </a:lvl1pPr>
          </a:lstStyle>
          <a:p>
            <a:pPr>
              <a:defRPr/>
            </a:pPr>
            <a:fld id="{A656D73C-3FA6-E944-8FEC-603FA6C635E8}" type="slidenum">
              <a:rPr lang="it-IT" altLang="it-IT"/>
              <a:pPr>
                <a:defRPr/>
              </a:pPr>
              <a:t>‹N›</a:t>
            </a:fld>
            <a:endParaRPr lang="it-IT" altLang="it-IT"/>
          </a:p>
        </p:txBody>
      </p:sp>
    </p:spTree>
    <p:extLst>
      <p:ext uri="{BB962C8B-B14F-4D97-AF65-F5344CB8AC3E}">
        <p14:creationId xmlns:p14="http://schemas.microsoft.com/office/powerpoint/2010/main" val="3809668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0029" y="609601"/>
            <a:ext cx="2892028" cy="1639884"/>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867150" y="592666"/>
            <a:ext cx="4418407" cy="5198534"/>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60029" y="2249486"/>
            <a:ext cx="2892028"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3">
            <a:extLst>
              <a:ext uri="{FF2B5EF4-FFF2-40B4-BE49-F238E27FC236}">
                <a16:creationId xmlns:a16="http://schemas.microsoft.com/office/drawing/2014/main" id="{BDD7CFFB-1436-0443-AF26-EC69AFEDEBA7}"/>
              </a:ext>
            </a:extLst>
          </p:cNvPr>
          <p:cNvSpPr>
            <a:spLocks noGrp="1"/>
          </p:cNvSpPr>
          <p:nvPr>
            <p:ph type="dt" sz="half" idx="10"/>
          </p:nvPr>
        </p:nvSpPr>
        <p:spPr/>
        <p:txBody>
          <a:bodyPr/>
          <a:lstStyle>
            <a:lvl1pPr>
              <a:defRPr/>
            </a:lvl1pPr>
          </a:lstStyle>
          <a:p>
            <a:pPr>
              <a:defRPr/>
            </a:pPr>
            <a:fld id="{CDE615DA-32BA-E241-9AC6-53F6BE87A10E}" type="datetime1">
              <a:rPr lang="it-IT"/>
              <a:pPr>
                <a:defRPr/>
              </a:pPr>
              <a:t>07/05/2024</a:t>
            </a:fld>
            <a:endParaRPr lang="it-IT"/>
          </a:p>
        </p:txBody>
      </p:sp>
      <p:sp>
        <p:nvSpPr>
          <p:cNvPr id="6" name="Footer Placeholder 4">
            <a:extLst>
              <a:ext uri="{FF2B5EF4-FFF2-40B4-BE49-F238E27FC236}">
                <a16:creationId xmlns:a16="http://schemas.microsoft.com/office/drawing/2014/main" id="{DB5E19A1-0980-EE22-6E2F-98B51392991E}"/>
              </a:ext>
            </a:extLst>
          </p:cNvPr>
          <p:cNvSpPr>
            <a:spLocks noGrp="1"/>
          </p:cNvSpPr>
          <p:nvPr>
            <p:ph type="ftr" sz="quarter" idx="11"/>
          </p:nvPr>
        </p:nvSpPr>
        <p:spPr/>
        <p:txBody>
          <a:bodyPr/>
          <a:lstStyle>
            <a:lvl1pPr>
              <a:defRPr/>
            </a:lvl1pPr>
          </a:lstStyle>
          <a:p>
            <a:pPr>
              <a:defRPr/>
            </a:pPr>
            <a:r>
              <a:rPr lang="it-IT"/>
              <a:t>Dott.ssa  Simona Cardinaletti</a:t>
            </a:r>
          </a:p>
        </p:txBody>
      </p:sp>
      <p:sp>
        <p:nvSpPr>
          <p:cNvPr id="7" name="Slide Number Placeholder 5">
            <a:extLst>
              <a:ext uri="{FF2B5EF4-FFF2-40B4-BE49-F238E27FC236}">
                <a16:creationId xmlns:a16="http://schemas.microsoft.com/office/drawing/2014/main" id="{C3C6A866-1432-621F-4033-147A670814A6}"/>
              </a:ext>
            </a:extLst>
          </p:cNvPr>
          <p:cNvSpPr>
            <a:spLocks noGrp="1"/>
          </p:cNvSpPr>
          <p:nvPr>
            <p:ph type="sldNum" sz="quarter" idx="12"/>
          </p:nvPr>
        </p:nvSpPr>
        <p:spPr/>
        <p:txBody>
          <a:bodyPr/>
          <a:lstStyle>
            <a:lvl1pPr>
              <a:defRPr/>
            </a:lvl1pPr>
          </a:lstStyle>
          <a:p>
            <a:pPr>
              <a:defRPr/>
            </a:pPr>
            <a:fld id="{4F953384-8DA5-9943-99D5-DC7052F81FD1}" type="slidenum">
              <a:rPr lang="it-IT" altLang="it-IT"/>
              <a:pPr>
                <a:defRPr/>
              </a:pPr>
              <a:t>‹N›</a:t>
            </a:fld>
            <a:endParaRPr lang="it-IT" altLang="it-IT"/>
          </a:p>
        </p:txBody>
      </p:sp>
    </p:spTree>
    <p:extLst>
      <p:ext uri="{BB962C8B-B14F-4D97-AF65-F5344CB8AC3E}">
        <p14:creationId xmlns:p14="http://schemas.microsoft.com/office/powerpoint/2010/main" val="1475590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0"/>
            <a:ext cx="3753962" cy="1639886"/>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4832866" y="609600"/>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a:defRPr lang="en-US" sz="3200"/>
            </a:lvl1pPr>
          </a:lstStyle>
          <a:p>
            <a:pPr lvl="0"/>
            <a:r>
              <a:rPr lang="it-IT" noProof="0"/>
              <a:t>Fare clic sull'icona per inserire un'immagine</a:t>
            </a:r>
            <a:endParaRPr lang="en-US" noProof="0" dirty="0"/>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3">
            <a:extLst>
              <a:ext uri="{FF2B5EF4-FFF2-40B4-BE49-F238E27FC236}">
                <a16:creationId xmlns:a16="http://schemas.microsoft.com/office/drawing/2014/main" id="{6315B7C3-F103-553C-E2A2-142CFD615CF7}"/>
              </a:ext>
            </a:extLst>
          </p:cNvPr>
          <p:cNvSpPr>
            <a:spLocks noGrp="1"/>
          </p:cNvSpPr>
          <p:nvPr>
            <p:ph type="dt" sz="half" idx="10"/>
          </p:nvPr>
        </p:nvSpPr>
        <p:spPr/>
        <p:txBody>
          <a:bodyPr/>
          <a:lstStyle>
            <a:lvl1pPr>
              <a:defRPr/>
            </a:lvl1pPr>
          </a:lstStyle>
          <a:p>
            <a:pPr>
              <a:defRPr/>
            </a:pPr>
            <a:fld id="{2E10B5CE-11D4-EE47-93DE-C33B7A0A5F29}" type="datetime1">
              <a:rPr lang="it-IT"/>
              <a:pPr>
                <a:defRPr/>
              </a:pPr>
              <a:t>07/05/2024</a:t>
            </a:fld>
            <a:endParaRPr lang="it-IT"/>
          </a:p>
        </p:txBody>
      </p:sp>
      <p:sp>
        <p:nvSpPr>
          <p:cNvPr id="6" name="Footer Placeholder 4">
            <a:extLst>
              <a:ext uri="{FF2B5EF4-FFF2-40B4-BE49-F238E27FC236}">
                <a16:creationId xmlns:a16="http://schemas.microsoft.com/office/drawing/2014/main" id="{67294BB8-DB7E-1C52-DF21-4E64A56E95B4}"/>
              </a:ext>
            </a:extLst>
          </p:cNvPr>
          <p:cNvSpPr>
            <a:spLocks noGrp="1"/>
          </p:cNvSpPr>
          <p:nvPr>
            <p:ph type="ftr" sz="quarter" idx="11"/>
          </p:nvPr>
        </p:nvSpPr>
        <p:spPr/>
        <p:txBody>
          <a:bodyPr/>
          <a:lstStyle>
            <a:lvl1pPr>
              <a:defRPr/>
            </a:lvl1pPr>
          </a:lstStyle>
          <a:p>
            <a:pPr>
              <a:defRPr/>
            </a:pPr>
            <a:r>
              <a:rPr lang="it-IT"/>
              <a:t>Dott.ssa  Simona Cardinaletti</a:t>
            </a:r>
          </a:p>
        </p:txBody>
      </p:sp>
      <p:sp>
        <p:nvSpPr>
          <p:cNvPr id="7" name="Slide Number Placeholder 5">
            <a:extLst>
              <a:ext uri="{FF2B5EF4-FFF2-40B4-BE49-F238E27FC236}">
                <a16:creationId xmlns:a16="http://schemas.microsoft.com/office/drawing/2014/main" id="{F3979242-C5E6-0531-45F6-9017463FCE79}"/>
              </a:ext>
            </a:extLst>
          </p:cNvPr>
          <p:cNvSpPr>
            <a:spLocks noGrp="1"/>
          </p:cNvSpPr>
          <p:nvPr>
            <p:ph type="sldNum" sz="quarter" idx="12"/>
          </p:nvPr>
        </p:nvSpPr>
        <p:spPr/>
        <p:txBody>
          <a:bodyPr/>
          <a:lstStyle>
            <a:lvl1pPr>
              <a:defRPr/>
            </a:lvl1pPr>
          </a:lstStyle>
          <a:p>
            <a:pPr>
              <a:defRPr/>
            </a:pPr>
            <a:fld id="{B5B8C7CC-C3FB-8A45-AB5D-37DDC930882B}" type="slidenum">
              <a:rPr lang="it-IT" altLang="it-IT"/>
              <a:pPr>
                <a:defRPr/>
              </a:pPr>
              <a:t>‹N›</a:t>
            </a:fld>
            <a:endParaRPr lang="it-IT" altLang="it-IT"/>
          </a:p>
        </p:txBody>
      </p:sp>
    </p:spTree>
    <p:extLst>
      <p:ext uri="{BB962C8B-B14F-4D97-AF65-F5344CB8AC3E}">
        <p14:creationId xmlns:p14="http://schemas.microsoft.com/office/powerpoint/2010/main" val="2367124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stretch>
            <a:fillRect/>
          </a:stretch>
        </a:blipFill>
        <a:effectLst/>
      </p:bgPr>
    </p:bg>
    <p:spTree>
      <p:nvGrpSpPr>
        <p:cNvPr id="1" name=""/>
        <p:cNvGrpSpPr/>
        <p:nvPr/>
      </p:nvGrpSpPr>
      <p:grpSpPr>
        <a:xfrm>
          <a:off x="0" y="0"/>
          <a:ext cx="0" cy="0"/>
          <a:chOff x="0" y="0"/>
          <a:chExt cx="0" cy="0"/>
        </a:xfrm>
      </p:grpSpPr>
      <p:pic>
        <p:nvPicPr>
          <p:cNvPr id="7" name="Picture 2" descr="\\DROBO-FS\QuickDrops\JB\PPTX NG\Droplets\LightingOverlay.png">
            <a:extLst>
              <a:ext uri="{FF2B5EF4-FFF2-40B4-BE49-F238E27FC236}">
                <a16:creationId xmlns:a16="http://schemas.microsoft.com/office/drawing/2014/main" id="{1D14A881-D23A-2746-2CB3-6DE5DBCC0D0A}"/>
              </a:ext>
            </a:extLst>
          </p:cNvPr>
          <p:cNvPicPr>
            <a:picLocks noChangeAspect="1" noChangeArrowheads="1"/>
          </p:cNvPicPr>
          <p:nvPr/>
        </p:nvPicPr>
        <p:blipFill>
          <a:blip r:embed="rId20">
            <a:alphaModFix amt="30000"/>
            <a:duotone>
              <a:schemeClr val="bg2">
                <a:shade val="45000"/>
                <a:satMod val="135000"/>
              </a:schemeClr>
              <a:prstClr val="white"/>
            </a:duotone>
          </a:blip>
          <a:srcRect/>
          <a:stretch>
            <a:fillRect/>
          </a:stretch>
        </p:blipFill>
        <p:spPr bwMode="auto">
          <a:xfrm>
            <a:off x="1" y="-1"/>
            <a:ext cx="9144002" cy="6858001"/>
          </a:xfrm>
          <a:prstGeom prst="rect">
            <a:avLst/>
          </a:prstGeom>
          <a:noFill/>
        </p:spPr>
      </p:pic>
      <p:grpSp>
        <p:nvGrpSpPr>
          <p:cNvPr id="1027" name="Group 7">
            <a:extLst>
              <a:ext uri="{FF2B5EF4-FFF2-40B4-BE49-F238E27FC236}">
                <a16:creationId xmlns:a16="http://schemas.microsoft.com/office/drawing/2014/main" id="{A644AAE4-9F7F-FF8D-B545-013DC23E5B7C}"/>
              </a:ext>
            </a:extLst>
          </p:cNvPr>
          <p:cNvGrpSpPr>
            <a:grpSpLocks/>
          </p:cNvGrpSpPr>
          <p:nvPr/>
        </p:nvGrpSpPr>
        <p:grpSpPr bwMode="auto">
          <a:xfrm>
            <a:off x="-14288" y="0"/>
            <a:ext cx="9042401" cy="6858000"/>
            <a:chOff x="-14288" y="0"/>
            <a:chExt cx="9041774" cy="6858001"/>
          </a:xfrm>
        </p:grpSpPr>
        <p:grpSp>
          <p:nvGrpSpPr>
            <p:cNvPr id="9" name="Group 8">
              <a:extLst>
                <a:ext uri="{FF2B5EF4-FFF2-40B4-BE49-F238E27FC236}">
                  <a16:creationId xmlns:a16="http://schemas.microsoft.com/office/drawing/2014/main" id="{E072FDF9-8184-94AE-E164-58B4046D1C15}"/>
                </a:ext>
              </a:extLst>
            </p:cNvPr>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a:extLst>
                  <a:ext uri="{FF2B5EF4-FFF2-40B4-BE49-F238E27FC236}">
                    <a16:creationId xmlns:a16="http://schemas.microsoft.com/office/drawing/2014/main" id="{D363A297-3864-476D-BA30-81EC86DF476E}"/>
                  </a:ext>
                </a:extLst>
              </p:cNvPr>
              <p:cNvSpPr>
                <a:spLocks noChangeArrowheads="1"/>
              </p:cNvSpPr>
              <p:nvPr/>
            </p:nvSpPr>
            <p:spPr bwMode="auto">
              <a:xfrm>
                <a:off x="114300" y="4763"/>
                <a:ext cx="23813" cy="2181225"/>
              </a:xfrm>
              <a:prstGeom prst="rect">
                <a:avLst/>
              </a:prstGeom>
              <a:grpFill/>
              <a:ln>
                <a:noFill/>
              </a:ln>
            </p:spPr>
          </p:sp>
          <p:sp>
            <p:nvSpPr>
              <p:cNvPr id="22" name="Freeform 6">
                <a:extLst>
                  <a:ext uri="{FF2B5EF4-FFF2-40B4-BE49-F238E27FC236}">
                    <a16:creationId xmlns:a16="http://schemas.microsoft.com/office/drawing/2014/main" id="{75EFCEA8-8EE8-4B07-D27C-B952F2FE0277}"/>
                  </a:ext>
                </a:extLst>
              </p:cNvPr>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23" name="Freeform 7">
                <a:extLst>
                  <a:ext uri="{FF2B5EF4-FFF2-40B4-BE49-F238E27FC236}">
                    <a16:creationId xmlns:a16="http://schemas.microsoft.com/office/drawing/2014/main" id="{E66C7BDF-CDB7-6FCB-FD04-C746AD6A329F}"/>
                  </a:ext>
                </a:extLst>
              </p:cNvPr>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24" name="Freeform 8">
                <a:extLst>
                  <a:ext uri="{FF2B5EF4-FFF2-40B4-BE49-F238E27FC236}">
                    <a16:creationId xmlns:a16="http://schemas.microsoft.com/office/drawing/2014/main" id="{A05515FA-53A1-DEC1-E713-5841630EEC09}"/>
                  </a:ext>
                </a:extLst>
              </p:cNvPr>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p:spPr>
          </p:sp>
          <p:sp>
            <p:nvSpPr>
              <p:cNvPr id="25" name="Freeform 9">
                <a:extLst>
                  <a:ext uri="{FF2B5EF4-FFF2-40B4-BE49-F238E27FC236}">
                    <a16:creationId xmlns:a16="http://schemas.microsoft.com/office/drawing/2014/main" id="{06D7C5FD-72B9-FB7A-93C1-A64B202DA5DE}"/>
                  </a:ext>
                </a:extLst>
              </p:cNvPr>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p:spPr>
          </p:sp>
          <p:sp>
            <p:nvSpPr>
              <p:cNvPr id="26" name="Freeform 10">
                <a:extLst>
                  <a:ext uri="{FF2B5EF4-FFF2-40B4-BE49-F238E27FC236}">
                    <a16:creationId xmlns:a16="http://schemas.microsoft.com/office/drawing/2014/main" id="{D0A8A0E6-745C-3733-011F-402D2A7C4DB2}"/>
                  </a:ext>
                </a:extLst>
              </p:cNvPr>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p:spPr>
          </p:sp>
          <p:sp>
            <p:nvSpPr>
              <p:cNvPr id="27" name="Freeform 11">
                <a:extLst>
                  <a:ext uri="{FF2B5EF4-FFF2-40B4-BE49-F238E27FC236}">
                    <a16:creationId xmlns:a16="http://schemas.microsoft.com/office/drawing/2014/main" id="{734C76C8-51C4-7517-DEDF-E9B54F4FE9FA}"/>
                  </a:ext>
                </a:extLst>
              </p:cNvPr>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p:spPr>
          </p:sp>
          <p:sp>
            <p:nvSpPr>
              <p:cNvPr id="28" name="Freeform 12">
                <a:extLst>
                  <a:ext uri="{FF2B5EF4-FFF2-40B4-BE49-F238E27FC236}">
                    <a16:creationId xmlns:a16="http://schemas.microsoft.com/office/drawing/2014/main" id="{A0A39360-E06C-2223-57F6-450BBB951A8D}"/>
                  </a:ext>
                </a:extLst>
              </p:cNvPr>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p:spPr>
          </p:sp>
          <p:sp>
            <p:nvSpPr>
              <p:cNvPr id="29" name="Freeform 13">
                <a:extLst>
                  <a:ext uri="{FF2B5EF4-FFF2-40B4-BE49-F238E27FC236}">
                    <a16:creationId xmlns:a16="http://schemas.microsoft.com/office/drawing/2014/main" id="{3F250AE8-B1C2-A3BD-EBDC-1414B427D060}"/>
                  </a:ext>
                </a:extLst>
              </p:cNvPr>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30" name="Freeform 14">
                <a:extLst>
                  <a:ext uri="{FF2B5EF4-FFF2-40B4-BE49-F238E27FC236}">
                    <a16:creationId xmlns:a16="http://schemas.microsoft.com/office/drawing/2014/main" id="{17199224-1790-FB4C-4DAD-B5C002FC5BBA}"/>
                  </a:ext>
                </a:extLst>
              </p:cNvPr>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p:spPr>
          </p:sp>
          <p:sp>
            <p:nvSpPr>
              <p:cNvPr id="31" name="Freeform 15">
                <a:extLst>
                  <a:ext uri="{FF2B5EF4-FFF2-40B4-BE49-F238E27FC236}">
                    <a16:creationId xmlns:a16="http://schemas.microsoft.com/office/drawing/2014/main" id="{5E0BE72D-1E3A-21CF-15CE-C2CFDC126B68}"/>
                  </a:ext>
                </a:extLst>
              </p:cNvPr>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p:spPr>
          </p:sp>
          <p:sp>
            <p:nvSpPr>
              <p:cNvPr id="32" name="Line 16">
                <a:extLst>
                  <a:ext uri="{FF2B5EF4-FFF2-40B4-BE49-F238E27FC236}">
                    <a16:creationId xmlns:a16="http://schemas.microsoft.com/office/drawing/2014/main" id="{2C3782E1-0E5A-EA80-8C01-EA0777AB4CEE}"/>
                  </a:ext>
                </a:extLst>
              </p:cNvPr>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a:extLst>
                  <a:ext uri="{FF2B5EF4-FFF2-40B4-BE49-F238E27FC236}">
                    <a16:creationId xmlns:a16="http://schemas.microsoft.com/office/drawing/2014/main" id="{D400A7F4-D9B6-846E-9E37-7F8A12420019}"/>
                  </a:ext>
                </a:extLst>
              </p:cNvPr>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p:spPr>
          </p:sp>
          <p:sp>
            <p:nvSpPr>
              <p:cNvPr id="34" name="Freeform 18">
                <a:extLst>
                  <a:ext uri="{FF2B5EF4-FFF2-40B4-BE49-F238E27FC236}">
                    <a16:creationId xmlns:a16="http://schemas.microsoft.com/office/drawing/2014/main" id="{ED32FCC1-2C5F-C275-7033-2DAAC571C542}"/>
                  </a:ext>
                </a:extLst>
              </p:cNvPr>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p:spPr>
          </p:sp>
          <p:sp>
            <p:nvSpPr>
              <p:cNvPr id="35" name="Freeform 19">
                <a:extLst>
                  <a:ext uri="{FF2B5EF4-FFF2-40B4-BE49-F238E27FC236}">
                    <a16:creationId xmlns:a16="http://schemas.microsoft.com/office/drawing/2014/main" id="{68F88FBB-B650-77A1-6303-953324FC3D67}"/>
                  </a:ext>
                </a:extLst>
              </p:cNvPr>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p:spPr>
          </p:sp>
          <p:sp>
            <p:nvSpPr>
              <p:cNvPr id="36" name="Freeform 20">
                <a:extLst>
                  <a:ext uri="{FF2B5EF4-FFF2-40B4-BE49-F238E27FC236}">
                    <a16:creationId xmlns:a16="http://schemas.microsoft.com/office/drawing/2014/main" id="{3D4AAAB7-2D82-CF14-AC99-D256C7A978F1}"/>
                  </a:ext>
                </a:extLst>
              </p:cNvPr>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p:spPr>
          </p:sp>
          <p:sp>
            <p:nvSpPr>
              <p:cNvPr id="37" name="Rectangle 21">
                <a:extLst>
                  <a:ext uri="{FF2B5EF4-FFF2-40B4-BE49-F238E27FC236}">
                    <a16:creationId xmlns:a16="http://schemas.microsoft.com/office/drawing/2014/main" id="{6F887723-65F2-A9B0-88CE-E4287FBBE020}"/>
                  </a:ext>
                </a:extLst>
              </p:cNvPr>
              <p:cNvSpPr>
                <a:spLocks noChangeArrowheads="1"/>
              </p:cNvSpPr>
              <p:nvPr/>
            </p:nvSpPr>
            <p:spPr bwMode="auto">
              <a:xfrm>
                <a:off x="133350" y="4662488"/>
                <a:ext cx="23813" cy="2181225"/>
              </a:xfrm>
              <a:prstGeom prst="rect">
                <a:avLst/>
              </a:prstGeom>
              <a:grpFill/>
              <a:ln>
                <a:noFill/>
              </a:ln>
            </p:spPr>
          </p:sp>
          <p:sp>
            <p:nvSpPr>
              <p:cNvPr id="38" name="Freeform 22">
                <a:extLst>
                  <a:ext uri="{FF2B5EF4-FFF2-40B4-BE49-F238E27FC236}">
                    <a16:creationId xmlns:a16="http://schemas.microsoft.com/office/drawing/2014/main" id="{823E249E-0F7D-8A9D-7CAB-1985995F24C6}"/>
                  </a:ext>
                </a:extLst>
              </p:cNvPr>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p:spPr>
          </p:sp>
          <p:sp>
            <p:nvSpPr>
              <p:cNvPr id="39" name="Freeform 23">
                <a:extLst>
                  <a:ext uri="{FF2B5EF4-FFF2-40B4-BE49-F238E27FC236}">
                    <a16:creationId xmlns:a16="http://schemas.microsoft.com/office/drawing/2014/main" id="{C45B2B65-8199-1241-AD76-4B4D19187B17}"/>
                  </a:ext>
                </a:extLst>
              </p:cNvPr>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40" name="Freeform 24">
                <a:extLst>
                  <a:ext uri="{FF2B5EF4-FFF2-40B4-BE49-F238E27FC236}">
                    <a16:creationId xmlns:a16="http://schemas.microsoft.com/office/drawing/2014/main" id="{FCB14281-3903-CFD7-351E-09474F98B283}"/>
                  </a:ext>
                </a:extLst>
              </p:cNvPr>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p:spPr>
          </p:sp>
          <p:sp>
            <p:nvSpPr>
              <p:cNvPr id="41" name="Freeform 25">
                <a:extLst>
                  <a:ext uri="{FF2B5EF4-FFF2-40B4-BE49-F238E27FC236}">
                    <a16:creationId xmlns:a16="http://schemas.microsoft.com/office/drawing/2014/main" id="{D12BC284-AE59-B348-9434-D1EE2339A395}"/>
                  </a:ext>
                </a:extLst>
              </p:cNvPr>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42" name="Freeform 26">
                <a:extLst>
                  <a:ext uri="{FF2B5EF4-FFF2-40B4-BE49-F238E27FC236}">
                    <a16:creationId xmlns:a16="http://schemas.microsoft.com/office/drawing/2014/main" id="{3D3610B3-EF6F-1628-1D0E-D9CE5B413A82}"/>
                  </a:ext>
                </a:extLst>
              </p:cNvPr>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p:spPr>
          </p:sp>
          <p:sp>
            <p:nvSpPr>
              <p:cNvPr id="43" name="Freeform 27">
                <a:extLst>
                  <a:ext uri="{FF2B5EF4-FFF2-40B4-BE49-F238E27FC236}">
                    <a16:creationId xmlns:a16="http://schemas.microsoft.com/office/drawing/2014/main" id="{EE1BEB4E-59EC-CF2B-8BE8-3E34CDA65EF9}"/>
                  </a:ext>
                </a:extLst>
              </p:cNvPr>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p:spPr>
          </p:sp>
          <p:sp>
            <p:nvSpPr>
              <p:cNvPr id="44" name="Freeform 28">
                <a:extLst>
                  <a:ext uri="{FF2B5EF4-FFF2-40B4-BE49-F238E27FC236}">
                    <a16:creationId xmlns:a16="http://schemas.microsoft.com/office/drawing/2014/main" id="{08F302F4-CFEB-6E88-7E85-E39E916A4A2C}"/>
                  </a:ext>
                </a:extLst>
              </p:cNvPr>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5" name="Freeform 29">
                <a:extLst>
                  <a:ext uri="{FF2B5EF4-FFF2-40B4-BE49-F238E27FC236}">
                    <a16:creationId xmlns:a16="http://schemas.microsoft.com/office/drawing/2014/main" id="{023CB404-21B7-7092-F91C-357BFB09B4BB}"/>
                  </a:ext>
                </a:extLst>
              </p:cNvPr>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6" name="Freeform 30">
                <a:extLst>
                  <a:ext uri="{FF2B5EF4-FFF2-40B4-BE49-F238E27FC236}">
                    <a16:creationId xmlns:a16="http://schemas.microsoft.com/office/drawing/2014/main" id="{7C0BD925-C4E0-320F-A384-260F7A9898D5}"/>
                  </a:ext>
                </a:extLst>
              </p:cNvPr>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p:spPr>
          </p:sp>
          <p:sp>
            <p:nvSpPr>
              <p:cNvPr id="47" name="Freeform 31">
                <a:extLst>
                  <a:ext uri="{FF2B5EF4-FFF2-40B4-BE49-F238E27FC236}">
                    <a16:creationId xmlns:a16="http://schemas.microsoft.com/office/drawing/2014/main" id="{4ED5C4E4-B1C3-1B7B-BDB8-7F279FCF827C}"/>
                  </a:ext>
                </a:extLst>
              </p:cNvPr>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p:spPr>
          </p:sp>
        </p:grpSp>
        <p:grpSp>
          <p:nvGrpSpPr>
            <p:cNvPr id="10" name="Group 9">
              <a:extLst>
                <a:ext uri="{FF2B5EF4-FFF2-40B4-BE49-F238E27FC236}">
                  <a16:creationId xmlns:a16="http://schemas.microsoft.com/office/drawing/2014/main" id="{27757492-3C61-65C3-C376-2C6A60139A6D}"/>
                </a:ext>
              </a:extLst>
            </p:cNvPr>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a:extLst>
                  <a:ext uri="{FF2B5EF4-FFF2-40B4-BE49-F238E27FC236}">
                    <a16:creationId xmlns:a16="http://schemas.microsoft.com/office/drawing/2014/main" id="{26326D71-7143-265B-79FC-C58A4C3E2FB2}"/>
                  </a:ext>
                </a:extLst>
              </p:cNvPr>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p:spPr>
          </p:sp>
          <p:sp>
            <p:nvSpPr>
              <p:cNvPr id="12" name="Freeform 33">
                <a:extLst>
                  <a:ext uri="{FF2B5EF4-FFF2-40B4-BE49-F238E27FC236}">
                    <a16:creationId xmlns:a16="http://schemas.microsoft.com/office/drawing/2014/main" id="{B4A7AE3A-1E75-6069-AE0C-A4EE0B333215}"/>
                  </a:ext>
                </a:extLst>
              </p:cNvPr>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p:spPr>
          </p:sp>
          <p:sp>
            <p:nvSpPr>
              <p:cNvPr id="13" name="Freeform 34">
                <a:extLst>
                  <a:ext uri="{FF2B5EF4-FFF2-40B4-BE49-F238E27FC236}">
                    <a16:creationId xmlns:a16="http://schemas.microsoft.com/office/drawing/2014/main" id="{1396C510-2985-731F-8B1F-51835B519E5D}"/>
                  </a:ext>
                </a:extLst>
              </p:cNvPr>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4" name="Freeform 35">
                <a:extLst>
                  <a:ext uri="{FF2B5EF4-FFF2-40B4-BE49-F238E27FC236}">
                    <a16:creationId xmlns:a16="http://schemas.microsoft.com/office/drawing/2014/main" id="{D5CFE012-03BC-EB58-4D26-629FCDF732B6}"/>
                  </a:ext>
                </a:extLst>
              </p:cNvPr>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p:spPr>
          </p:sp>
          <p:sp>
            <p:nvSpPr>
              <p:cNvPr id="15" name="Freeform 36">
                <a:extLst>
                  <a:ext uri="{FF2B5EF4-FFF2-40B4-BE49-F238E27FC236}">
                    <a16:creationId xmlns:a16="http://schemas.microsoft.com/office/drawing/2014/main" id="{35684474-EA56-ECCD-AC32-2BBE64216ABB}"/>
                  </a:ext>
                </a:extLst>
              </p:cNvPr>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p:spPr>
          </p:sp>
          <p:sp>
            <p:nvSpPr>
              <p:cNvPr id="16" name="Freeform 37">
                <a:extLst>
                  <a:ext uri="{FF2B5EF4-FFF2-40B4-BE49-F238E27FC236}">
                    <a16:creationId xmlns:a16="http://schemas.microsoft.com/office/drawing/2014/main" id="{BA6D5719-8A10-CD14-ED0C-4448A469EF53}"/>
                  </a:ext>
                </a:extLst>
              </p:cNvPr>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p:spPr>
          </p:sp>
          <p:sp>
            <p:nvSpPr>
              <p:cNvPr id="17" name="Freeform 38">
                <a:extLst>
                  <a:ext uri="{FF2B5EF4-FFF2-40B4-BE49-F238E27FC236}">
                    <a16:creationId xmlns:a16="http://schemas.microsoft.com/office/drawing/2014/main" id="{844E415A-F88B-5E14-B82B-2542E69F2F78}"/>
                  </a:ext>
                </a:extLst>
              </p:cNvPr>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8" name="Freeform 39">
                <a:extLst>
                  <a:ext uri="{FF2B5EF4-FFF2-40B4-BE49-F238E27FC236}">
                    <a16:creationId xmlns:a16="http://schemas.microsoft.com/office/drawing/2014/main" id="{5A8316A2-13D5-A5C4-05E1-39F8303E408C}"/>
                  </a:ext>
                </a:extLst>
              </p:cNvPr>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p:spPr>
          </p:sp>
          <p:sp>
            <p:nvSpPr>
              <p:cNvPr id="19" name="Freeform 40">
                <a:extLst>
                  <a:ext uri="{FF2B5EF4-FFF2-40B4-BE49-F238E27FC236}">
                    <a16:creationId xmlns:a16="http://schemas.microsoft.com/office/drawing/2014/main" id="{5B1CDA11-1481-924C-A316-9D6066576762}"/>
                  </a:ext>
                </a:extLst>
              </p:cNvPr>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20" name="Rectangle 41">
                <a:extLst>
                  <a:ext uri="{FF2B5EF4-FFF2-40B4-BE49-F238E27FC236}">
                    <a16:creationId xmlns:a16="http://schemas.microsoft.com/office/drawing/2014/main" id="{B1D3ED7C-B775-284D-67C8-17DAEBE8D63B}"/>
                  </a:ext>
                </a:extLst>
              </p:cNvPr>
              <p:cNvSpPr>
                <a:spLocks noChangeArrowheads="1"/>
              </p:cNvSpPr>
              <p:nvPr/>
            </p:nvSpPr>
            <p:spPr bwMode="auto">
              <a:xfrm>
                <a:off x="11939587" y="6596063"/>
                <a:ext cx="23813" cy="252413"/>
              </a:xfrm>
              <a:prstGeom prst="rect">
                <a:avLst/>
              </a:prstGeom>
              <a:grpFill/>
              <a:ln>
                <a:noFill/>
              </a:ln>
            </p:spPr>
          </p:sp>
        </p:grpSp>
      </p:grpSp>
      <p:sp>
        <p:nvSpPr>
          <p:cNvPr id="2" name="Title Placeholder 1">
            <a:extLst>
              <a:ext uri="{FF2B5EF4-FFF2-40B4-BE49-F238E27FC236}">
                <a16:creationId xmlns:a16="http://schemas.microsoft.com/office/drawing/2014/main" id="{FDB94A44-5C2D-F6F6-72B6-89609AAC3374}"/>
              </a:ext>
            </a:extLst>
          </p:cNvPr>
          <p:cNvSpPr>
            <a:spLocks noGrp="1"/>
          </p:cNvSpPr>
          <p:nvPr>
            <p:ph type="title"/>
          </p:nvPr>
        </p:nvSpPr>
        <p:spPr>
          <a:xfrm>
            <a:off x="855663" y="619125"/>
            <a:ext cx="7429500" cy="1477963"/>
          </a:xfrm>
          <a:prstGeom prst="rect">
            <a:avLst/>
          </a:prstGeom>
        </p:spPr>
        <p:txBody>
          <a:bodyPr vert="horz" lIns="91440" tIns="45720" rIns="91440" bIns="45720" rtlCol="0" anchor="ctr">
            <a:normAutofit/>
          </a:bodyPr>
          <a:lstStyle/>
          <a:p>
            <a:endParaRPr lang="en-US" dirty="0"/>
          </a:p>
        </p:txBody>
      </p:sp>
      <p:sp>
        <p:nvSpPr>
          <p:cNvPr id="1029" name="Text Placeholder 2">
            <a:extLst>
              <a:ext uri="{FF2B5EF4-FFF2-40B4-BE49-F238E27FC236}">
                <a16:creationId xmlns:a16="http://schemas.microsoft.com/office/drawing/2014/main" id="{ECEB2838-35B3-455A-C5B2-9C4CD3740F21}"/>
              </a:ext>
            </a:extLst>
          </p:cNvPr>
          <p:cNvSpPr>
            <a:spLocks noGrp="1" noChangeArrowheads="1"/>
          </p:cNvSpPr>
          <p:nvPr>
            <p:ph type="body" idx="1"/>
          </p:nvPr>
        </p:nvSpPr>
        <p:spPr bwMode="auto">
          <a:xfrm>
            <a:off x="855663" y="2249488"/>
            <a:ext cx="7429500" cy="3541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4" name="Date Placeholder 3">
            <a:extLst>
              <a:ext uri="{FF2B5EF4-FFF2-40B4-BE49-F238E27FC236}">
                <a16:creationId xmlns:a16="http://schemas.microsoft.com/office/drawing/2014/main" id="{45C3A863-DCA6-0C4B-7591-6C5BC118201C}"/>
              </a:ext>
            </a:extLst>
          </p:cNvPr>
          <p:cNvSpPr>
            <a:spLocks noGrp="1"/>
          </p:cNvSpPr>
          <p:nvPr>
            <p:ph type="dt" sz="half" idx="2"/>
          </p:nvPr>
        </p:nvSpPr>
        <p:spPr>
          <a:xfrm>
            <a:off x="5592763" y="5883275"/>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050">
                <a:solidFill>
                  <a:schemeClr val="tx1">
                    <a:tint val="75000"/>
                  </a:schemeClr>
                </a:solidFill>
                <a:latin typeface="+mn-lt"/>
              </a:defRPr>
            </a:lvl1pPr>
          </a:lstStyle>
          <a:p>
            <a:pPr>
              <a:defRPr/>
            </a:pPr>
            <a:fld id="{BC839F2C-BE48-D44D-8CE4-61E70D72CECF}" type="datetime1">
              <a:rPr lang="it-IT"/>
              <a:pPr>
                <a:defRPr/>
              </a:pPr>
              <a:t>07/05/2024</a:t>
            </a:fld>
            <a:endParaRPr lang="it-IT"/>
          </a:p>
        </p:txBody>
      </p:sp>
      <p:sp>
        <p:nvSpPr>
          <p:cNvPr id="5" name="Footer Placeholder 4">
            <a:extLst>
              <a:ext uri="{FF2B5EF4-FFF2-40B4-BE49-F238E27FC236}">
                <a16:creationId xmlns:a16="http://schemas.microsoft.com/office/drawing/2014/main" id="{33206311-E9AF-4204-BA74-7B83BC4A7DF9}"/>
              </a:ext>
            </a:extLst>
          </p:cNvPr>
          <p:cNvSpPr>
            <a:spLocks noGrp="1"/>
          </p:cNvSpPr>
          <p:nvPr>
            <p:ph type="ftr" sz="quarter" idx="3"/>
          </p:nvPr>
        </p:nvSpPr>
        <p:spPr>
          <a:xfrm>
            <a:off x="855663" y="5883275"/>
            <a:ext cx="4679950" cy="365125"/>
          </a:xfrm>
          <a:prstGeom prst="rect">
            <a:avLst/>
          </a:prstGeom>
        </p:spPr>
        <p:txBody>
          <a:bodyPr vert="horz" lIns="91440" tIns="45720" rIns="91440" bIns="45720" rtlCol="0" anchor="ctr"/>
          <a:lstStyle>
            <a:lvl1pPr algn="l" eaLnBrk="1" fontAlgn="auto" hangingPunct="1">
              <a:spcBef>
                <a:spcPts val="0"/>
              </a:spcBef>
              <a:spcAft>
                <a:spcPts val="0"/>
              </a:spcAft>
              <a:defRPr sz="1050">
                <a:solidFill>
                  <a:schemeClr val="tx1">
                    <a:tint val="75000"/>
                  </a:schemeClr>
                </a:solidFill>
                <a:latin typeface="+mn-lt"/>
              </a:defRPr>
            </a:lvl1pPr>
          </a:lstStyle>
          <a:p>
            <a:pPr>
              <a:defRPr/>
            </a:pPr>
            <a:r>
              <a:rPr lang="it-IT"/>
              <a:t>Dott.ssa  Simona Cardinaletti</a:t>
            </a:r>
          </a:p>
        </p:txBody>
      </p:sp>
      <p:sp>
        <p:nvSpPr>
          <p:cNvPr id="6" name="Slide Number Placeholder 5">
            <a:extLst>
              <a:ext uri="{FF2B5EF4-FFF2-40B4-BE49-F238E27FC236}">
                <a16:creationId xmlns:a16="http://schemas.microsoft.com/office/drawing/2014/main" id="{FC429334-BC26-6218-785A-27FCDED9BEEC}"/>
              </a:ext>
            </a:extLst>
          </p:cNvPr>
          <p:cNvSpPr>
            <a:spLocks noGrp="1"/>
          </p:cNvSpPr>
          <p:nvPr>
            <p:ph type="sldNum" sz="quarter" idx="4"/>
          </p:nvPr>
        </p:nvSpPr>
        <p:spPr>
          <a:xfrm>
            <a:off x="7707313" y="5883275"/>
            <a:ext cx="577850" cy="365125"/>
          </a:xfrm>
          <a:prstGeom prst="rect">
            <a:avLst/>
          </a:prstGeom>
        </p:spPr>
        <p:txBody>
          <a:bodyPr vert="horz" lIns="91440" tIns="45720" rIns="91440" bIns="45720" rtlCol="0" anchor="ctr"/>
          <a:lstStyle>
            <a:lvl1pPr algn="r" eaLnBrk="1" fontAlgn="auto" hangingPunct="1">
              <a:spcBef>
                <a:spcPts val="0"/>
              </a:spcBef>
              <a:spcAft>
                <a:spcPts val="0"/>
              </a:spcAft>
              <a:defRPr sz="1050">
                <a:solidFill>
                  <a:schemeClr val="tx1">
                    <a:tint val="75000"/>
                  </a:schemeClr>
                </a:solidFill>
                <a:latin typeface="+mn-lt"/>
              </a:defRPr>
            </a:lvl1pPr>
          </a:lstStyle>
          <a:p>
            <a:pPr>
              <a:defRPr/>
            </a:pPr>
            <a:fld id="{5CE347FA-0752-DC4E-862D-A9E39A6E6178}" type="slidenum">
              <a:rPr lang="it-IT" altLang="it-IT"/>
              <a:pPr>
                <a:defRPr/>
              </a:pPr>
              <a:t>‹N›</a:t>
            </a:fld>
            <a:endParaRPr lang="it-IT" altLang="it-IT"/>
          </a:p>
        </p:txBody>
      </p:sp>
    </p:spTree>
  </p:cSld>
  <p:clrMap bg1="dk1" tx1="lt1" bg2="dk2" tx2="lt2" accent1="accent1" accent2="accent2" accent3="accent3" accent4="accent4" accent5="accent5" accent6="accent6" hlink="hlink" folHlink="folHlink"/>
  <p:sldLayoutIdLst>
    <p:sldLayoutId id="2147484013" r:id="rId1"/>
    <p:sldLayoutId id="2147483999" r:id="rId2"/>
    <p:sldLayoutId id="2147484000" r:id="rId3"/>
    <p:sldLayoutId id="2147484001" r:id="rId4"/>
    <p:sldLayoutId id="2147484002" r:id="rId5"/>
    <p:sldLayoutId id="2147484003" r:id="rId6"/>
    <p:sldLayoutId id="2147484004" r:id="rId7"/>
    <p:sldLayoutId id="2147484005" r:id="rId8"/>
    <p:sldLayoutId id="2147484006" r:id="rId9"/>
    <p:sldLayoutId id="2147484007" r:id="rId10"/>
    <p:sldLayoutId id="2147484008" r:id="rId11"/>
    <p:sldLayoutId id="2147484014" r:id="rId12"/>
    <p:sldLayoutId id="2147484009" r:id="rId13"/>
    <p:sldLayoutId id="2147484010" r:id="rId14"/>
    <p:sldLayoutId id="2147484015" r:id="rId15"/>
    <p:sldLayoutId id="2147484011" r:id="rId16"/>
    <p:sldLayoutId id="2147484012" r:id="rId17"/>
  </p:sldLayoutIdLst>
  <p:hf hdr="0" ftr="0" dt="0"/>
  <p:txStyles>
    <p:titleStyle>
      <a:lvl1pPr algn="l" rtl="0" eaLnBrk="0" fontAlgn="base" hangingPunct="0">
        <a:lnSpc>
          <a:spcPct val="90000"/>
        </a:lnSpc>
        <a:spcBef>
          <a:spcPct val="0"/>
        </a:spcBef>
        <a:spcAft>
          <a:spcPct val="0"/>
        </a:spcAft>
        <a:defRPr sz="3600" kern="1200" cap="all">
          <a:solidFill>
            <a:schemeClr val="tx1"/>
          </a:solidFill>
          <a:latin typeface="+mj-lt"/>
          <a:ea typeface="+mj-ea"/>
          <a:cs typeface="+mj-cs"/>
        </a:defRPr>
      </a:lvl1pPr>
      <a:lvl2pPr algn="l" rtl="0" eaLnBrk="0" fontAlgn="base" hangingPunct="0">
        <a:lnSpc>
          <a:spcPct val="90000"/>
        </a:lnSpc>
        <a:spcBef>
          <a:spcPct val="0"/>
        </a:spcBef>
        <a:spcAft>
          <a:spcPct val="0"/>
        </a:spcAft>
        <a:defRPr sz="3600">
          <a:solidFill>
            <a:schemeClr val="tx1"/>
          </a:solidFill>
          <a:latin typeface="Tw Cen MT" panose="020B0602020104020603" pitchFamily="34" charset="77"/>
        </a:defRPr>
      </a:lvl2pPr>
      <a:lvl3pPr algn="l" rtl="0" eaLnBrk="0" fontAlgn="base" hangingPunct="0">
        <a:lnSpc>
          <a:spcPct val="90000"/>
        </a:lnSpc>
        <a:spcBef>
          <a:spcPct val="0"/>
        </a:spcBef>
        <a:spcAft>
          <a:spcPct val="0"/>
        </a:spcAft>
        <a:defRPr sz="3600">
          <a:solidFill>
            <a:schemeClr val="tx1"/>
          </a:solidFill>
          <a:latin typeface="Tw Cen MT" panose="020B0602020104020603" pitchFamily="34" charset="77"/>
        </a:defRPr>
      </a:lvl3pPr>
      <a:lvl4pPr algn="l" rtl="0" eaLnBrk="0" fontAlgn="base" hangingPunct="0">
        <a:lnSpc>
          <a:spcPct val="90000"/>
        </a:lnSpc>
        <a:spcBef>
          <a:spcPct val="0"/>
        </a:spcBef>
        <a:spcAft>
          <a:spcPct val="0"/>
        </a:spcAft>
        <a:defRPr sz="3600">
          <a:solidFill>
            <a:schemeClr val="tx1"/>
          </a:solidFill>
          <a:latin typeface="Tw Cen MT" panose="020B0602020104020603" pitchFamily="34" charset="77"/>
        </a:defRPr>
      </a:lvl4pPr>
      <a:lvl5pPr algn="l" rtl="0" eaLnBrk="0" fontAlgn="base" hangingPunct="0">
        <a:lnSpc>
          <a:spcPct val="90000"/>
        </a:lnSpc>
        <a:spcBef>
          <a:spcPct val="0"/>
        </a:spcBef>
        <a:spcAft>
          <a:spcPct val="0"/>
        </a:spcAft>
        <a:defRPr sz="3600">
          <a:solidFill>
            <a:schemeClr val="tx1"/>
          </a:solidFill>
          <a:latin typeface="Tw Cen MT" panose="020B0602020104020603" pitchFamily="34" charset="77"/>
        </a:defRPr>
      </a:lvl5pPr>
      <a:lvl6pPr marL="457200" algn="l" rtl="0" fontAlgn="base">
        <a:lnSpc>
          <a:spcPct val="90000"/>
        </a:lnSpc>
        <a:spcBef>
          <a:spcPct val="0"/>
        </a:spcBef>
        <a:spcAft>
          <a:spcPct val="0"/>
        </a:spcAft>
        <a:defRPr sz="3600">
          <a:solidFill>
            <a:schemeClr val="tx1"/>
          </a:solidFill>
          <a:latin typeface="Tw Cen MT" panose="020B0602020104020603" pitchFamily="34" charset="77"/>
        </a:defRPr>
      </a:lvl6pPr>
      <a:lvl7pPr marL="914400" algn="l" rtl="0" fontAlgn="base">
        <a:lnSpc>
          <a:spcPct val="90000"/>
        </a:lnSpc>
        <a:spcBef>
          <a:spcPct val="0"/>
        </a:spcBef>
        <a:spcAft>
          <a:spcPct val="0"/>
        </a:spcAft>
        <a:defRPr sz="3600">
          <a:solidFill>
            <a:schemeClr val="tx1"/>
          </a:solidFill>
          <a:latin typeface="Tw Cen MT" panose="020B0602020104020603" pitchFamily="34" charset="77"/>
        </a:defRPr>
      </a:lvl7pPr>
      <a:lvl8pPr marL="1371600" algn="l" rtl="0" fontAlgn="base">
        <a:lnSpc>
          <a:spcPct val="90000"/>
        </a:lnSpc>
        <a:spcBef>
          <a:spcPct val="0"/>
        </a:spcBef>
        <a:spcAft>
          <a:spcPct val="0"/>
        </a:spcAft>
        <a:defRPr sz="3600">
          <a:solidFill>
            <a:schemeClr val="tx1"/>
          </a:solidFill>
          <a:latin typeface="Tw Cen MT" panose="020B0602020104020603" pitchFamily="34" charset="77"/>
        </a:defRPr>
      </a:lvl8pPr>
      <a:lvl9pPr marL="1828800" algn="l" rtl="0" fontAlgn="base">
        <a:lnSpc>
          <a:spcPct val="90000"/>
        </a:lnSpc>
        <a:spcBef>
          <a:spcPct val="0"/>
        </a:spcBef>
        <a:spcAft>
          <a:spcPct val="0"/>
        </a:spcAft>
        <a:defRPr sz="3600">
          <a:solidFill>
            <a:schemeClr val="tx1"/>
          </a:solidFill>
          <a:latin typeface="Tw Cen MT" panose="020B0602020104020603" pitchFamily="34" charset="77"/>
        </a:defRPr>
      </a:lvl9pPr>
    </p:titleStyle>
    <p:bodyStyle>
      <a:lvl1pPr marL="228600" indent="-228600" algn="l" rtl="0" eaLnBrk="0" fontAlgn="base" hangingPunct="0">
        <a:lnSpc>
          <a:spcPct val="120000"/>
        </a:lnSpc>
        <a:spcBef>
          <a:spcPts val="1000"/>
        </a:spcBef>
        <a:spcAft>
          <a:spcPct val="0"/>
        </a:spcAft>
        <a:buSzPct val="125000"/>
        <a:buFont typeface="Arial" panose="020B0604020202020204" pitchFamily="34" charset="0"/>
        <a:buChar char="•"/>
        <a:defRPr sz="2400" kern="1200">
          <a:solidFill>
            <a:schemeClr val="tx1"/>
          </a:solidFill>
          <a:latin typeface="+mn-lt"/>
          <a:ea typeface="+mn-ea"/>
          <a:cs typeface="+mn-cs"/>
        </a:defRPr>
      </a:lvl1pPr>
      <a:lvl2pPr marL="685800" indent="-228600" algn="l" rtl="0" eaLnBrk="0" fontAlgn="base" hangingPunct="0">
        <a:lnSpc>
          <a:spcPct val="120000"/>
        </a:lnSpc>
        <a:spcBef>
          <a:spcPts val="500"/>
        </a:spcBef>
        <a:spcAft>
          <a:spcPct val="0"/>
        </a:spcAft>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rtl="0" eaLnBrk="0" fontAlgn="base" hangingPunct="0">
        <a:lnSpc>
          <a:spcPct val="120000"/>
        </a:lnSpc>
        <a:spcBef>
          <a:spcPts val="500"/>
        </a:spcBef>
        <a:spcAft>
          <a:spcPct val="0"/>
        </a:spcAft>
        <a:buSzPct val="125000"/>
        <a:buFont typeface="Arial" panose="020B0604020202020204" pitchFamily="34" charset="0"/>
        <a:buChar char="•"/>
        <a:defRPr kern="1200">
          <a:solidFill>
            <a:schemeClr val="tx1"/>
          </a:solidFill>
          <a:latin typeface="+mn-lt"/>
          <a:ea typeface="+mn-ea"/>
          <a:cs typeface="+mn-cs"/>
        </a:defRPr>
      </a:lvl3pPr>
      <a:lvl4pPr marL="1600200" indent="-228600" algn="l" rtl="0" eaLnBrk="0" fontAlgn="base" hangingPunct="0">
        <a:lnSpc>
          <a:spcPct val="120000"/>
        </a:lnSpc>
        <a:spcBef>
          <a:spcPts val="500"/>
        </a:spcBef>
        <a:spcAft>
          <a:spcPct val="0"/>
        </a:spcAft>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lnSpc>
          <a:spcPct val="120000"/>
        </a:lnSpc>
        <a:spcBef>
          <a:spcPts val="500"/>
        </a:spcBef>
        <a:spcAft>
          <a:spcPct val="0"/>
        </a:spcAft>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Immagine 3" descr="Conflitto 7.BMP">
            <a:extLst>
              <a:ext uri="{FF2B5EF4-FFF2-40B4-BE49-F238E27FC236}">
                <a16:creationId xmlns:a16="http://schemas.microsoft.com/office/drawing/2014/main" id="{53B910DA-8166-73E2-5C7D-E459DE71AAF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3933825"/>
            <a:ext cx="935038"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Sottotitolo 2">
            <a:extLst>
              <a:ext uri="{FF2B5EF4-FFF2-40B4-BE49-F238E27FC236}">
                <a16:creationId xmlns:a16="http://schemas.microsoft.com/office/drawing/2014/main" id="{0C2EED2D-958E-3405-6FFA-452782116D96}"/>
              </a:ext>
            </a:extLst>
          </p:cNvPr>
          <p:cNvSpPr>
            <a:spLocks noGrp="1"/>
          </p:cNvSpPr>
          <p:nvPr>
            <p:ph type="body" idx="1"/>
          </p:nvPr>
        </p:nvSpPr>
        <p:spPr>
          <a:xfrm>
            <a:off x="1066800" y="188913"/>
            <a:ext cx="6254750" cy="3240087"/>
          </a:xfrm>
        </p:spPr>
        <p:txBody>
          <a:bodyPr rtlCol="0">
            <a:normAutofit fontScale="92500" lnSpcReduction="20000"/>
          </a:bodyPr>
          <a:lstStyle/>
          <a:p>
            <a:pPr algn="ctr" eaLnBrk="1" fontAlgn="auto" hangingPunct="1">
              <a:spcAft>
                <a:spcPts val="0"/>
              </a:spcAft>
              <a:defRPr/>
            </a:pPr>
            <a:r>
              <a:rPr lang="it-IT" altLang="it-IT" sz="2400" dirty="0"/>
              <a:t>DAL CONFLITTO GENITORIALE ALLA VIOLENZA INTRAFAMILIARE. Presa in carico, attivazione della rete dei servizi e valutazione multidisciplinare.</a:t>
            </a:r>
          </a:p>
          <a:p>
            <a:pPr algn="ctr" eaLnBrk="1" fontAlgn="auto" hangingPunct="1">
              <a:spcAft>
                <a:spcPts val="0"/>
              </a:spcAft>
              <a:defRPr/>
            </a:pPr>
            <a:r>
              <a:rPr lang="it-IT" altLang="it-IT" sz="2400" dirty="0"/>
              <a:t>Dalla rilevazione alla cura. Criticità e risorse.</a:t>
            </a:r>
          </a:p>
          <a:p>
            <a:pPr algn="ctr" eaLnBrk="1" fontAlgn="auto" hangingPunct="1">
              <a:spcAft>
                <a:spcPts val="0"/>
              </a:spcAft>
              <a:defRPr/>
            </a:pPr>
            <a:r>
              <a:rPr lang="it-IT" altLang="it-IT" sz="2400" dirty="0"/>
              <a:t>L’INTERVENTO DEL CENTRO ANTIVIOLENZA</a:t>
            </a:r>
          </a:p>
          <a:p>
            <a:pPr algn="ctr" eaLnBrk="1" fontAlgn="auto" hangingPunct="1">
              <a:spcAft>
                <a:spcPts val="0"/>
              </a:spcAft>
              <a:defRPr/>
            </a:pPr>
            <a:r>
              <a:rPr lang="it-IT" altLang="it-IT" sz="2800" dirty="0"/>
              <a:t>MARIKA MASSARA</a:t>
            </a:r>
          </a:p>
        </p:txBody>
      </p:sp>
      <p:sp>
        <p:nvSpPr>
          <p:cNvPr id="7" name="Segnaposto numero diapositiva 6">
            <a:extLst>
              <a:ext uri="{FF2B5EF4-FFF2-40B4-BE49-F238E27FC236}">
                <a16:creationId xmlns:a16="http://schemas.microsoft.com/office/drawing/2014/main" id="{B1E0FB97-E2B6-AF78-E7A0-82301354CCB0}"/>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fld id="{E6036002-FA61-084C-9D7F-A2D86BDA7D13}" type="slidenum">
              <a:rPr lang="it-IT" altLang="it-IT">
                <a:solidFill>
                  <a:schemeClr val="tx2"/>
                </a:solidFill>
                <a:latin typeface="Trebuchet MS" panose="020B0703020202090204" pitchFamily="34" charset="0"/>
              </a:rPr>
              <a:pPr eaLnBrk="1" hangingPunct="1">
                <a:defRPr/>
              </a:pPr>
              <a:t>1</a:t>
            </a:fld>
            <a:endParaRPr lang="it-IT" altLang="it-IT">
              <a:solidFill>
                <a:schemeClr val="tx2"/>
              </a:solidFill>
              <a:latin typeface="Trebuchet MS" panose="020B0703020202090204" pitchFamily="34" charset="0"/>
            </a:endParaRPr>
          </a:p>
        </p:txBody>
      </p:sp>
      <p:pic>
        <p:nvPicPr>
          <p:cNvPr id="21508" name="Immagine 4" descr="Violenza.BMP">
            <a:extLst>
              <a:ext uri="{FF2B5EF4-FFF2-40B4-BE49-F238E27FC236}">
                <a16:creationId xmlns:a16="http://schemas.microsoft.com/office/drawing/2014/main" id="{D3FB8124-D3B5-8FA1-3769-C96750FBA9C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580063" y="3956050"/>
            <a:ext cx="914400"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reccia a destra 5">
            <a:extLst>
              <a:ext uri="{FF2B5EF4-FFF2-40B4-BE49-F238E27FC236}">
                <a16:creationId xmlns:a16="http://schemas.microsoft.com/office/drawing/2014/main" id="{1A5410B6-4C46-A220-8962-6EAFE6EAC1A1}"/>
              </a:ext>
            </a:extLst>
          </p:cNvPr>
          <p:cNvSpPr/>
          <p:nvPr/>
        </p:nvSpPr>
        <p:spPr>
          <a:xfrm>
            <a:off x="2987824" y="4221088"/>
            <a:ext cx="2160240" cy="216024"/>
          </a:xfrm>
          <a:prstGeom prst="rightArrow">
            <a:avLst/>
          </a:prstGeom>
          <a:ln w="6350">
            <a:solidFill>
              <a:schemeClr val="tx1"/>
            </a:solidFill>
            <a:prstDash val="dash"/>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egnaposto contenuto 2">
            <a:extLst>
              <a:ext uri="{FF2B5EF4-FFF2-40B4-BE49-F238E27FC236}">
                <a16:creationId xmlns:a16="http://schemas.microsoft.com/office/drawing/2014/main" id="{BF10B449-A8E2-0416-BD90-8F87DD17B8A9}"/>
              </a:ext>
            </a:extLst>
          </p:cNvPr>
          <p:cNvSpPr>
            <a:spLocks noGrp="1" noChangeArrowheads="1"/>
          </p:cNvSpPr>
          <p:nvPr>
            <p:ph idx="1"/>
          </p:nvPr>
        </p:nvSpPr>
        <p:spPr>
          <a:xfrm>
            <a:off x="855663" y="609600"/>
            <a:ext cx="7429500" cy="5181600"/>
          </a:xfrm>
        </p:spPr>
        <p:txBody>
          <a:bodyPr/>
          <a:lstStyle/>
          <a:p>
            <a:pPr eaLnBrk="1" hangingPunct="1"/>
            <a:r>
              <a:rPr lang="it-IT" altLang="it-IT" dirty="0"/>
              <a:t>Per la presidente, </a:t>
            </a:r>
            <a:r>
              <a:rPr lang="it-IT" altLang="it-IT" dirty="0" err="1"/>
              <a:t>Velletti</a:t>
            </a:r>
            <a:r>
              <a:rPr lang="it-IT" altLang="it-IT" dirty="0"/>
              <a:t> del Tribunale di Terni «non appare coerente che, in presenza di violenza accertata, sia disposto l'affidamento condiviso dei figli, </a:t>
            </a:r>
            <a:r>
              <a:rPr lang="it-IT" altLang="it-IT" b="1" dirty="0"/>
              <a:t>che può tradursi in una forma di vittimizzazione secondaria della donna. Costretta a sedersi allo stesso tavolo del suo persecutore per decidere ogni scelta relativa ai figli, dalla scuola, allo sport, alla residenza. In presenza di violenza solo il preciso accertamento delle responsabilità, con </a:t>
            </a:r>
            <a:r>
              <a:rPr lang="it-IT" altLang="it-IT" b="1" u="sng" dirty="0">
                <a:solidFill>
                  <a:srgbClr val="FF0000"/>
                </a:solidFill>
              </a:rPr>
              <a:t>percorsi di recupero da parte dell'uomo violento, può permettere soluzioni condivise».</a:t>
            </a:r>
          </a:p>
        </p:txBody>
      </p:sp>
      <p:sp>
        <p:nvSpPr>
          <p:cNvPr id="4" name="Segnaposto numero diapositiva 3">
            <a:extLst>
              <a:ext uri="{FF2B5EF4-FFF2-40B4-BE49-F238E27FC236}">
                <a16:creationId xmlns:a16="http://schemas.microsoft.com/office/drawing/2014/main" id="{0641878D-C3E8-B682-F9F4-6340C713926F}"/>
              </a:ext>
            </a:extLst>
          </p:cNvPr>
          <p:cNvSpPr>
            <a:spLocks noGrp="1"/>
          </p:cNvSpPr>
          <p:nvPr>
            <p:ph type="sldNum" sz="quarter" idx="12"/>
          </p:nvPr>
        </p:nvSpPr>
        <p:spPr/>
        <p:txBody>
          <a:bodyPr/>
          <a:lstStyle/>
          <a:p>
            <a:pPr>
              <a:defRPr/>
            </a:pPr>
            <a:fld id="{1AF53EE1-DC1D-384A-A607-0C8DAEE586F8}" type="slidenum">
              <a:rPr lang="it-IT" altLang="it-IT"/>
              <a:pPr>
                <a:defRPr/>
              </a:pPr>
              <a:t>10</a:t>
            </a:fld>
            <a:endParaRPr lang="it-IT" altLang="it-I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egnaposto contenuto 2">
            <a:extLst>
              <a:ext uri="{FF2B5EF4-FFF2-40B4-BE49-F238E27FC236}">
                <a16:creationId xmlns:a16="http://schemas.microsoft.com/office/drawing/2014/main" id="{7239DC38-2DE8-6700-0FFE-98D2CEEA0430}"/>
              </a:ext>
            </a:extLst>
          </p:cNvPr>
          <p:cNvSpPr>
            <a:spLocks noGrp="1" noChangeArrowheads="1"/>
          </p:cNvSpPr>
          <p:nvPr>
            <p:ph idx="1"/>
          </p:nvPr>
        </p:nvSpPr>
        <p:spPr>
          <a:xfrm>
            <a:off x="457200" y="620713"/>
            <a:ext cx="7239000" cy="5835650"/>
          </a:xfrm>
        </p:spPr>
        <p:txBody>
          <a:bodyPr/>
          <a:lstStyle/>
          <a:p>
            <a:pPr eaLnBrk="1" hangingPunct="1"/>
            <a:r>
              <a:rPr lang="it-IT" altLang="it-IT"/>
              <a:t>Tale valutazione deve comprendere, oltre agli indicatori di rischio (Metodo SARA- Spousal Assault Risk Assessment), una attenta analisi circa la possibilità di recupero delle capacità genitoriali del padre ed anche la disponibilità dello stesso a partecipare a percorsi terapeutici e riabilitativi specifici “per incoraggiarli ad adottare comportamenti non violenti nelle relazioni interpersonali, al fine di prevenire nuove violenze e modificare i modelli comportamentali violenti.” (articolo 16 Convenzione di Istanbul). </a:t>
            </a:r>
          </a:p>
          <a:p>
            <a:pPr eaLnBrk="1" hangingPunct="1"/>
            <a:endParaRPr lang="it-IT" altLang="it-IT"/>
          </a:p>
        </p:txBody>
      </p:sp>
      <p:sp>
        <p:nvSpPr>
          <p:cNvPr id="4" name="Segnaposto numero diapositiva 3">
            <a:extLst>
              <a:ext uri="{FF2B5EF4-FFF2-40B4-BE49-F238E27FC236}">
                <a16:creationId xmlns:a16="http://schemas.microsoft.com/office/drawing/2014/main" id="{4EC75C9E-D2AC-CB1D-B9A1-5A248717684C}"/>
              </a:ext>
            </a:extLst>
          </p:cNvPr>
          <p:cNvSpPr>
            <a:spLocks noGrp="1"/>
          </p:cNvSpPr>
          <p:nvPr>
            <p:ph type="sldNum" sz="quarter" idx="12"/>
          </p:nvPr>
        </p:nvSpPr>
        <p:spPr/>
        <p:txBody>
          <a:bodyPr/>
          <a:lstStyle/>
          <a:p>
            <a:pPr>
              <a:defRPr/>
            </a:pPr>
            <a:fld id="{C83E4A34-F905-4B49-991B-D1A5B241E08E}" type="slidenum">
              <a:rPr lang="it-IT" altLang="it-IT"/>
              <a:pPr>
                <a:defRPr/>
              </a:pPr>
              <a:t>11</a:t>
            </a:fld>
            <a:endParaRPr lang="it-IT" altLang="it-I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egnaposto contenuto 2">
            <a:extLst>
              <a:ext uri="{FF2B5EF4-FFF2-40B4-BE49-F238E27FC236}">
                <a16:creationId xmlns:a16="http://schemas.microsoft.com/office/drawing/2014/main" id="{A0B751FC-D3DC-695A-83AD-F4CF0BC8833B}"/>
              </a:ext>
            </a:extLst>
          </p:cNvPr>
          <p:cNvSpPr>
            <a:spLocks noGrp="1" noChangeArrowheads="1"/>
          </p:cNvSpPr>
          <p:nvPr>
            <p:ph idx="1"/>
          </p:nvPr>
        </p:nvSpPr>
        <p:spPr>
          <a:xfrm>
            <a:off x="855663" y="2249488"/>
            <a:ext cx="7429500" cy="3541712"/>
          </a:xfrm>
        </p:spPr>
        <p:txBody>
          <a:bodyPr/>
          <a:lstStyle/>
          <a:p>
            <a:pPr eaLnBrk="1" hangingPunct="1"/>
            <a:r>
              <a:rPr lang="it-IT" altLang="it-IT"/>
              <a:t>E’ necessario, altresì, tener presente l’importanza </a:t>
            </a:r>
            <a:r>
              <a:rPr lang="it-IT" altLang="it-IT">
                <a:solidFill>
                  <a:srgbClr val="FF0000"/>
                </a:solidFill>
              </a:rPr>
              <a:t>dell’attivazione di percorsi in favore del minore</a:t>
            </a:r>
            <a:r>
              <a:rPr lang="it-IT" altLang="it-IT"/>
              <a:t>, propedeutici agli incontri protetti, che rispettino i tempi necessari all’elaborazione delle esperienze traumatiche. </a:t>
            </a:r>
          </a:p>
          <a:p>
            <a:pPr eaLnBrk="1" hangingPunct="1"/>
            <a:endParaRPr lang="it-IT" altLang="it-IT"/>
          </a:p>
        </p:txBody>
      </p:sp>
      <p:sp>
        <p:nvSpPr>
          <p:cNvPr id="4" name="Segnaposto numero diapositiva 3">
            <a:extLst>
              <a:ext uri="{FF2B5EF4-FFF2-40B4-BE49-F238E27FC236}">
                <a16:creationId xmlns:a16="http://schemas.microsoft.com/office/drawing/2014/main" id="{DFCB09D9-17F7-A38A-C81B-46FB68F9DC5A}"/>
              </a:ext>
            </a:extLst>
          </p:cNvPr>
          <p:cNvSpPr>
            <a:spLocks noGrp="1"/>
          </p:cNvSpPr>
          <p:nvPr>
            <p:ph type="sldNum" sz="quarter" idx="12"/>
          </p:nvPr>
        </p:nvSpPr>
        <p:spPr/>
        <p:txBody>
          <a:bodyPr/>
          <a:lstStyle/>
          <a:p>
            <a:pPr>
              <a:defRPr/>
            </a:pPr>
            <a:fld id="{7EE20748-4F58-DB4B-AD64-B9ADCDD2039F}" type="slidenum">
              <a:rPr lang="it-IT" altLang="it-IT"/>
              <a:pPr>
                <a:defRPr/>
              </a:pPr>
              <a:t>12</a:t>
            </a:fld>
            <a:endParaRPr lang="it-IT" altLang="it-IT"/>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egnaposto contenuto 2">
            <a:extLst>
              <a:ext uri="{FF2B5EF4-FFF2-40B4-BE49-F238E27FC236}">
                <a16:creationId xmlns:a16="http://schemas.microsoft.com/office/drawing/2014/main" id="{8BE10051-F0CA-0000-5097-267722B3FCD0}"/>
              </a:ext>
            </a:extLst>
          </p:cNvPr>
          <p:cNvSpPr>
            <a:spLocks noGrp="1" noChangeArrowheads="1"/>
          </p:cNvSpPr>
          <p:nvPr>
            <p:ph idx="1"/>
          </p:nvPr>
        </p:nvSpPr>
        <p:spPr>
          <a:xfrm>
            <a:off x="457200" y="188913"/>
            <a:ext cx="7239000" cy="6267450"/>
          </a:xfrm>
        </p:spPr>
        <p:txBody>
          <a:bodyPr/>
          <a:lstStyle/>
          <a:p>
            <a:pPr eaLnBrk="1" hangingPunct="1"/>
            <a:r>
              <a:rPr lang="it-IT" altLang="it-IT" sz="2000"/>
              <a:t>Garantire il diritto del minore ad essere ascoltato e la </a:t>
            </a:r>
            <a:r>
              <a:rPr lang="it-IT" altLang="it-IT" sz="2000">
                <a:solidFill>
                  <a:srgbClr val="FF0000"/>
                </a:solidFill>
              </a:rPr>
              <a:t>centralità</a:t>
            </a:r>
            <a:r>
              <a:rPr lang="it-IT" altLang="it-IT" sz="2000"/>
              <a:t> dello stesso in tutte le questioni che lo riguardano, compreso il rispetto per i suoi tempi e le sue scelte. Centralità sottolineata anche dalla legge 219/12 art. 315 bis c.c., comma 3, che riconosce al figlio minore, che abbia compiuto gli anni dodici, e anche di età inferiore ove capace di discernimento, il diritto di essere ascoltato in tutte le questioni e le procedure che lo riguardano. Tale normativa rappresenta un punto di arrivo per l’emancipazione del minore da oggetto di protezione all’interno della famiglia a soggetto di diritti. L’importanza dell’ascolto era stata già sottolineata nelle “Linee guida del Consiglio d’Europa per una giustizia a misura di bambino”, adottate dal Comitato dei Ministri il 17 novembre 2010, dove, nella sezione III, lett. A, è rimarcato il diritto del minore ad avere la possibilità di esprimere la propria opinione nell’ambito dei procedimenti che lo riguardano. </a:t>
            </a:r>
          </a:p>
          <a:p>
            <a:pPr eaLnBrk="1" hangingPunct="1"/>
            <a:endParaRPr lang="it-IT" altLang="it-IT"/>
          </a:p>
        </p:txBody>
      </p:sp>
      <p:sp>
        <p:nvSpPr>
          <p:cNvPr id="4" name="Segnaposto numero diapositiva 3">
            <a:extLst>
              <a:ext uri="{FF2B5EF4-FFF2-40B4-BE49-F238E27FC236}">
                <a16:creationId xmlns:a16="http://schemas.microsoft.com/office/drawing/2014/main" id="{9E67D71C-FF19-FBA0-80DD-106296AE3D38}"/>
              </a:ext>
            </a:extLst>
          </p:cNvPr>
          <p:cNvSpPr>
            <a:spLocks noGrp="1"/>
          </p:cNvSpPr>
          <p:nvPr>
            <p:ph type="sldNum" sz="quarter" idx="12"/>
          </p:nvPr>
        </p:nvSpPr>
        <p:spPr/>
        <p:txBody>
          <a:bodyPr/>
          <a:lstStyle/>
          <a:p>
            <a:pPr>
              <a:defRPr/>
            </a:pPr>
            <a:fld id="{8A7F531A-BFEE-5F46-AA98-A64D3E8D233E}" type="slidenum">
              <a:rPr lang="it-IT" altLang="it-IT"/>
              <a:pPr>
                <a:defRPr/>
              </a:pPr>
              <a:t>13</a:t>
            </a:fld>
            <a:endParaRPr lang="it-IT" altLang="it-IT"/>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egnaposto contenuto 2">
            <a:extLst>
              <a:ext uri="{FF2B5EF4-FFF2-40B4-BE49-F238E27FC236}">
                <a16:creationId xmlns:a16="http://schemas.microsoft.com/office/drawing/2014/main" id="{C1F63DE2-87EB-21CC-34D3-24B0CE1D8710}"/>
              </a:ext>
            </a:extLst>
          </p:cNvPr>
          <p:cNvSpPr>
            <a:spLocks noGrp="1" noChangeArrowheads="1"/>
          </p:cNvSpPr>
          <p:nvPr>
            <p:ph idx="1"/>
          </p:nvPr>
        </p:nvSpPr>
        <p:spPr>
          <a:xfrm>
            <a:off x="855663" y="2249488"/>
            <a:ext cx="7429500" cy="3541712"/>
          </a:xfrm>
        </p:spPr>
        <p:txBody>
          <a:bodyPr/>
          <a:lstStyle/>
          <a:p>
            <a:pPr eaLnBrk="1" hangingPunct="1"/>
            <a:r>
              <a:rPr lang="it-IT" altLang="it-IT"/>
              <a:t>Il minore può essere ascoltato sia in modalità diretta che in modalità indiretta, inserita quindi in un processo di valutazione più ampio e complesso che consenta una lettura multidimensionale della vita dello stesso nella famiglia, nel contesto scolastico e nel tempo libero tesa ad esplorare i suoi desideri, i suoi bisogni ed i suoi vissuti ed a valutare anche le competenze genitoriali. </a:t>
            </a:r>
          </a:p>
          <a:p>
            <a:pPr eaLnBrk="1" hangingPunct="1"/>
            <a:endParaRPr lang="it-IT" altLang="it-IT"/>
          </a:p>
        </p:txBody>
      </p:sp>
      <p:sp>
        <p:nvSpPr>
          <p:cNvPr id="4" name="Segnaposto numero diapositiva 3">
            <a:extLst>
              <a:ext uri="{FF2B5EF4-FFF2-40B4-BE49-F238E27FC236}">
                <a16:creationId xmlns:a16="http://schemas.microsoft.com/office/drawing/2014/main" id="{C358B2AA-1321-6387-6518-B73377C746F4}"/>
              </a:ext>
            </a:extLst>
          </p:cNvPr>
          <p:cNvSpPr>
            <a:spLocks noGrp="1"/>
          </p:cNvSpPr>
          <p:nvPr>
            <p:ph type="sldNum" sz="quarter" idx="12"/>
          </p:nvPr>
        </p:nvSpPr>
        <p:spPr/>
        <p:txBody>
          <a:bodyPr/>
          <a:lstStyle/>
          <a:p>
            <a:pPr>
              <a:defRPr/>
            </a:pPr>
            <a:fld id="{E09AA33E-9777-9F4D-8128-C7B83CD2D22E}" type="slidenum">
              <a:rPr lang="it-IT" altLang="it-IT"/>
              <a:pPr>
                <a:defRPr/>
              </a:pPr>
              <a:t>14</a:t>
            </a:fld>
            <a:endParaRPr lang="it-IT" altLang="it-IT"/>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93458F-B14F-04C9-831A-3B64E04654F5}"/>
              </a:ext>
            </a:extLst>
          </p:cNvPr>
          <p:cNvSpPr>
            <a:spLocks noGrp="1"/>
          </p:cNvSpPr>
          <p:nvPr>
            <p:ph type="title"/>
          </p:nvPr>
        </p:nvSpPr>
        <p:spPr>
          <a:xfrm>
            <a:off x="457200" y="320675"/>
            <a:ext cx="7239000" cy="1595438"/>
          </a:xfrm>
        </p:spPr>
        <p:txBody>
          <a:bodyPr/>
          <a:lstStyle/>
          <a:p>
            <a:pPr eaLnBrk="1" fontAlgn="auto" hangingPunct="1">
              <a:spcAft>
                <a:spcPts val="0"/>
              </a:spcAft>
              <a:defRPr/>
            </a:pPr>
            <a:r>
              <a:rPr lang="it-IT" sz="3100" dirty="0"/>
              <a:t>requisiti minimi degli interventi nei casi di violenza assistita da maltrattamento sulle madri  -CISMAI</a:t>
            </a:r>
            <a:endParaRPr lang="it-IT" dirty="0"/>
          </a:p>
        </p:txBody>
      </p:sp>
      <p:sp>
        <p:nvSpPr>
          <p:cNvPr id="34818" name="Segnaposto contenuto 2">
            <a:extLst>
              <a:ext uri="{FF2B5EF4-FFF2-40B4-BE49-F238E27FC236}">
                <a16:creationId xmlns:a16="http://schemas.microsoft.com/office/drawing/2014/main" id="{81D45797-A315-31DB-28C5-5D6E4A3F6A71}"/>
              </a:ext>
            </a:extLst>
          </p:cNvPr>
          <p:cNvSpPr>
            <a:spLocks noGrp="1" noChangeArrowheads="1"/>
          </p:cNvSpPr>
          <p:nvPr>
            <p:ph idx="1"/>
          </p:nvPr>
        </p:nvSpPr>
        <p:spPr>
          <a:xfrm>
            <a:off x="457200" y="1970088"/>
            <a:ext cx="7239000" cy="4486275"/>
          </a:xfrm>
        </p:spPr>
        <p:txBody>
          <a:bodyPr/>
          <a:lstStyle/>
          <a:p>
            <a:pPr eaLnBrk="1" hangingPunct="1"/>
            <a:r>
              <a:rPr lang="it-IT" altLang="it-IT"/>
              <a:t>RACCOMANDAZIONI</a:t>
            </a:r>
          </a:p>
          <a:p>
            <a:pPr eaLnBrk="1" hangingPunct="1"/>
            <a:r>
              <a:rPr lang="it-IT" altLang="it-IT"/>
              <a:t>Nelle situazioni di violenza assistita, così come deve essere esclusa la mediazione familiare, si devono escludere come tipo di trattamento sia la terapia di coppia che la terapia familiare </a:t>
            </a:r>
          </a:p>
          <a:p>
            <a:pPr eaLnBrk="1" hangingPunct="1"/>
            <a:endParaRPr lang="it-IT" altLang="it-IT"/>
          </a:p>
        </p:txBody>
      </p:sp>
      <p:sp>
        <p:nvSpPr>
          <p:cNvPr id="4" name="Segnaposto numero diapositiva 3">
            <a:extLst>
              <a:ext uri="{FF2B5EF4-FFF2-40B4-BE49-F238E27FC236}">
                <a16:creationId xmlns:a16="http://schemas.microsoft.com/office/drawing/2014/main" id="{EBCD7F5C-0ADA-1BA5-088D-0F9712004321}"/>
              </a:ext>
            </a:extLst>
          </p:cNvPr>
          <p:cNvSpPr>
            <a:spLocks noGrp="1"/>
          </p:cNvSpPr>
          <p:nvPr>
            <p:ph type="sldNum" sz="quarter" idx="12"/>
          </p:nvPr>
        </p:nvSpPr>
        <p:spPr/>
        <p:txBody>
          <a:bodyPr/>
          <a:lstStyle/>
          <a:p>
            <a:pPr>
              <a:defRPr/>
            </a:pPr>
            <a:fld id="{3DC675EC-78EE-6143-8A55-906DE322A3DC}" type="slidenum">
              <a:rPr lang="it-IT" altLang="it-IT"/>
              <a:pPr>
                <a:defRPr/>
              </a:pPr>
              <a:t>15</a:t>
            </a:fld>
            <a:endParaRPr lang="it-IT" altLang="it-I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egnaposto contenuto 2">
            <a:extLst>
              <a:ext uri="{FF2B5EF4-FFF2-40B4-BE49-F238E27FC236}">
                <a16:creationId xmlns:a16="http://schemas.microsoft.com/office/drawing/2014/main" id="{0EFAFC56-8AEE-1A41-4CC6-645CB8A847CF}"/>
              </a:ext>
            </a:extLst>
          </p:cNvPr>
          <p:cNvSpPr>
            <a:spLocks noGrp="1" noChangeArrowheads="1"/>
          </p:cNvSpPr>
          <p:nvPr>
            <p:ph idx="1"/>
          </p:nvPr>
        </p:nvSpPr>
        <p:spPr>
          <a:xfrm>
            <a:off x="855663" y="2249488"/>
            <a:ext cx="7429500" cy="3541712"/>
          </a:xfrm>
        </p:spPr>
        <p:txBody>
          <a:bodyPr/>
          <a:lstStyle/>
          <a:p>
            <a:pPr eaLnBrk="1" hangingPunct="1"/>
            <a:r>
              <a:rPr lang="it-IT" altLang="it-IT"/>
              <a:t>La terapia di coppia e la terapia familiare possono essere prese in considerazione solo </a:t>
            </a:r>
            <a:r>
              <a:rPr lang="it-IT" altLang="it-IT">
                <a:solidFill>
                  <a:srgbClr val="FF0000"/>
                </a:solidFill>
              </a:rPr>
              <a:t>su esplicita richiesta delle vittime</a:t>
            </a:r>
            <a:r>
              <a:rPr lang="it-IT" altLang="it-IT"/>
              <a:t>, valutando se il loro stato psico-fisico ne permetta una fruizione utile per loro. </a:t>
            </a:r>
          </a:p>
          <a:p>
            <a:pPr eaLnBrk="1" hangingPunct="1"/>
            <a:endParaRPr lang="it-IT" altLang="it-IT"/>
          </a:p>
        </p:txBody>
      </p:sp>
      <p:sp>
        <p:nvSpPr>
          <p:cNvPr id="4" name="Segnaposto numero diapositiva 3">
            <a:extLst>
              <a:ext uri="{FF2B5EF4-FFF2-40B4-BE49-F238E27FC236}">
                <a16:creationId xmlns:a16="http://schemas.microsoft.com/office/drawing/2014/main" id="{51DA97F3-A339-E7D8-DF1B-382B7A9AE318}"/>
              </a:ext>
            </a:extLst>
          </p:cNvPr>
          <p:cNvSpPr>
            <a:spLocks noGrp="1"/>
          </p:cNvSpPr>
          <p:nvPr>
            <p:ph type="sldNum" sz="quarter" idx="12"/>
          </p:nvPr>
        </p:nvSpPr>
        <p:spPr/>
        <p:txBody>
          <a:bodyPr/>
          <a:lstStyle/>
          <a:p>
            <a:pPr>
              <a:defRPr/>
            </a:pPr>
            <a:fld id="{131965E0-EFDC-EB46-9311-7850FD7374CF}" type="slidenum">
              <a:rPr lang="it-IT" altLang="it-IT"/>
              <a:pPr>
                <a:defRPr/>
              </a:pPr>
              <a:t>16</a:t>
            </a:fld>
            <a:endParaRPr lang="it-IT" altLang="it-IT"/>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egnaposto contenuto 2">
            <a:extLst>
              <a:ext uri="{FF2B5EF4-FFF2-40B4-BE49-F238E27FC236}">
                <a16:creationId xmlns:a16="http://schemas.microsoft.com/office/drawing/2014/main" id="{571F8D6D-79AF-1522-205D-B99776F06BE4}"/>
              </a:ext>
            </a:extLst>
          </p:cNvPr>
          <p:cNvSpPr>
            <a:spLocks noGrp="1" noChangeArrowheads="1"/>
          </p:cNvSpPr>
          <p:nvPr>
            <p:ph idx="1"/>
          </p:nvPr>
        </p:nvSpPr>
        <p:spPr>
          <a:xfrm>
            <a:off x="855663" y="2249488"/>
            <a:ext cx="7429500" cy="3541712"/>
          </a:xfrm>
        </p:spPr>
        <p:txBody>
          <a:bodyPr/>
          <a:lstStyle/>
          <a:p>
            <a:pPr eaLnBrk="1" hangingPunct="1"/>
            <a:r>
              <a:rPr lang="it-IT" altLang="it-IT"/>
              <a:t>Tali interventi (terapia di coppia, terapia familiare) sono subor- dinati comunque a </a:t>
            </a:r>
            <a:r>
              <a:rPr lang="it-IT" altLang="it-IT">
                <a:solidFill>
                  <a:srgbClr val="FF0000"/>
                </a:solidFill>
              </a:rPr>
              <a:t>percorsi trattamentali individuali del padre/ partner violento, che abbiano dato risultati positivi</a:t>
            </a:r>
            <a:r>
              <a:rPr lang="it-IT" altLang="it-IT"/>
              <a:t> rispetto</a:t>
            </a:r>
            <a:br>
              <a:rPr lang="it-IT" altLang="it-IT"/>
            </a:br>
            <a:r>
              <a:rPr lang="it-IT" altLang="it-IT"/>
              <a:t>al riconoscimento delle responsabilità personali e dei danni causati alla madre e ai bambini, nonché rispetto alla gestione delle emozioni e al controllo degli impulsi. </a:t>
            </a:r>
          </a:p>
          <a:p>
            <a:pPr eaLnBrk="1" hangingPunct="1"/>
            <a:endParaRPr lang="it-IT" altLang="it-IT"/>
          </a:p>
        </p:txBody>
      </p:sp>
      <p:sp>
        <p:nvSpPr>
          <p:cNvPr id="4" name="Segnaposto numero diapositiva 3">
            <a:extLst>
              <a:ext uri="{FF2B5EF4-FFF2-40B4-BE49-F238E27FC236}">
                <a16:creationId xmlns:a16="http://schemas.microsoft.com/office/drawing/2014/main" id="{B8433BA7-F4D5-596E-3581-9D3A3064B34B}"/>
              </a:ext>
            </a:extLst>
          </p:cNvPr>
          <p:cNvSpPr>
            <a:spLocks noGrp="1"/>
          </p:cNvSpPr>
          <p:nvPr>
            <p:ph type="sldNum" sz="quarter" idx="12"/>
          </p:nvPr>
        </p:nvSpPr>
        <p:spPr/>
        <p:txBody>
          <a:bodyPr/>
          <a:lstStyle/>
          <a:p>
            <a:pPr>
              <a:defRPr/>
            </a:pPr>
            <a:fld id="{3ABBAD15-1BBA-4743-8832-72C9AA52BA36}" type="slidenum">
              <a:rPr lang="it-IT" altLang="it-IT"/>
              <a:pPr>
                <a:defRPr/>
              </a:pPr>
              <a:t>17</a:t>
            </a:fld>
            <a:endParaRPr lang="it-IT" altLang="it-IT"/>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C066807-4AB0-1D13-F59C-0DDDD355B1B5}"/>
              </a:ext>
            </a:extLst>
          </p:cNvPr>
          <p:cNvSpPr>
            <a:spLocks noGrp="1"/>
          </p:cNvSpPr>
          <p:nvPr>
            <p:ph idx="1"/>
          </p:nvPr>
        </p:nvSpPr>
        <p:spPr>
          <a:xfrm>
            <a:off x="457200" y="188913"/>
            <a:ext cx="7239000" cy="6267450"/>
          </a:xfrm>
        </p:spPr>
        <p:txBody>
          <a:bodyPr rtlCol="0">
            <a:normAutofit/>
          </a:bodyPr>
          <a:lstStyle/>
          <a:p>
            <a:pPr eaLnBrk="1" fontAlgn="auto" hangingPunct="1">
              <a:spcAft>
                <a:spcPts val="0"/>
              </a:spcAft>
              <a:defRPr/>
            </a:pPr>
            <a:r>
              <a:rPr lang="it-IT" sz="3200" dirty="0"/>
              <a:t>Articolo 16</a:t>
            </a:r>
          </a:p>
          <a:p>
            <a:pPr eaLnBrk="1" fontAlgn="auto" hangingPunct="1">
              <a:spcAft>
                <a:spcPts val="0"/>
              </a:spcAft>
              <a:defRPr/>
            </a:pPr>
            <a:r>
              <a:rPr lang="it-IT" sz="2800" i="1" dirty="0"/>
              <a:t>Programmi di intervento di carattere preventivo e di trattamento</a:t>
            </a:r>
          </a:p>
          <a:p>
            <a:pPr eaLnBrk="1" fontAlgn="auto" hangingPunct="1">
              <a:spcAft>
                <a:spcPts val="0"/>
              </a:spcAft>
              <a:defRPr/>
            </a:pPr>
            <a:r>
              <a:rPr lang="it-IT" sz="2800" dirty="0"/>
              <a:t>1. Le Parti adottano le misure legislative e di altro tipo necessarie per istituire o sostenere programmi rivolti agli autori di atti di violenza domestica, per incoraggiarli ad adottare comportamenti non violenti nelle relazioni interpersonali, al fine di prevenire nuove violenze e modificare i modelli comportamentali violenti.</a:t>
            </a:r>
          </a:p>
          <a:p>
            <a:pPr marL="0" indent="0" eaLnBrk="1" fontAlgn="auto" hangingPunct="1">
              <a:spcAft>
                <a:spcPts val="0"/>
              </a:spcAft>
              <a:buFont typeface="Arial" panose="020B0604020202020204" pitchFamily="34" charset="0"/>
              <a:buNone/>
              <a:defRPr/>
            </a:pPr>
            <a:endParaRPr lang="it-IT" dirty="0"/>
          </a:p>
        </p:txBody>
      </p:sp>
      <p:sp>
        <p:nvSpPr>
          <p:cNvPr id="4" name="Segnaposto numero diapositiva 3">
            <a:extLst>
              <a:ext uri="{FF2B5EF4-FFF2-40B4-BE49-F238E27FC236}">
                <a16:creationId xmlns:a16="http://schemas.microsoft.com/office/drawing/2014/main" id="{9CF4893E-F43C-2F75-2C12-6D4BED93974E}"/>
              </a:ext>
            </a:extLst>
          </p:cNvPr>
          <p:cNvSpPr>
            <a:spLocks noGrp="1"/>
          </p:cNvSpPr>
          <p:nvPr>
            <p:ph type="sldNum" sz="quarter" idx="12"/>
          </p:nvPr>
        </p:nvSpPr>
        <p:spPr/>
        <p:txBody>
          <a:bodyPr/>
          <a:lstStyle/>
          <a:p>
            <a:pPr>
              <a:defRPr/>
            </a:pPr>
            <a:fld id="{2C5AABFD-2B2B-9A41-AF72-FEF8038D7DE7}" type="slidenum">
              <a:rPr lang="it-IT" altLang="it-IT"/>
              <a:pPr>
                <a:defRPr/>
              </a:pPr>
              <a:t>18</a:t>
            </a:fld>
            <a:endParaRPr lang="it-IT" altLang="it-IT"/>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05A198-3FC0-16CE-A206-655597B78CA2}"/>
              </a:ext>
            </a:extLst>
          </p:cNvPr>
          <p:cNvSpPr>
            <a:spLocks noGrp="1"/>
          </p:cNvSpPr>
          <p:nvPr>
            <p:ph type="title"/>
          </p:nvPr>
        </p:nvSpPr>
        <p:spPr>
          <a:xfrm>
            <a:off x="855663" y="619125"/>
            <a:ext cx="7429500" cy="1477963"/>
          </a:xfrm>
        </p:spPr>
        <p:txBody>
          <a:bodyPr/>
          <a:lstStyle/>
          <a:p>
            <a:pPr eaLnBrk="1" fontAlgn="auto" hangingPunct="1">
              <a:spcAft>
                <a:spcPts val="0"/>
              </a:spcAft>
              <a:defRPr/>
            </a:pPr>
            <a:r>
              <a:rPr lang="it-IT" dirty="0"/>
              <a:t>LINEE GUIDA REGIONE PUGLIA</a:t>
            </a:r>
          </a:p>
        </p:txBody>
      </p:sp>
      <p:sp>
        <p:nvSpPr>
          <p:cNvPr id="3" name="Segnaposto contenuto 2">
            <a:extLst>
              <a:ext uri="{FF2B5EF4-FFF2-40B4-BE49-F238E27FC236}">
                <a16:creationId xmlns:a16="http://schemas.microsoft.com/office/drawing/2014/main" id="{A45F07CB-5616-3E19-B64A-A612E65C0096}"/>
              </a:ext>
            </a:extLst>
          </p:cNvPr>
          <p:cNvSpPr>
            <a:spLocks noGrp="1"/>
          </p:cNvSpPr>
          <p:nvPr>
            <p:ph idx="1"/>
          </p:nvPr>
        </p:nvSpPr>
        <p:spPr>
          <a:xfrm>
            <a:off x="855663" y="2249488"/>
            <a:ext cx="7429500" cy="3541712"/>
          </a:xfrm>
        </p:spPr>
        <p:txBody>
          <a:bodyPr rtlCol="0">
            <a:normAutofit fontScale="92500" lnSpcReduction="10000"/>
          </a:bodyPr>
          <a:lstStyle/>
          <a:p>
            <a:pPr eaLnBrk="1" fontAlgn="auto" hangingPunct="1">
              <a:spcAft>
                <a:spcPts val="0"/>
              </a:spcAft>
              <a:defRPr/>
            </a:pPr>
            <a:r>
              <a:rPr lang="it-IT" dirty="0"/>
              <a:t>Procedere alla valutazione delle capacità genitoriali materne tramite l’ausilio e la consulenza di </a:t>
            </a:r>
            <a:r>
              <a:rPr lang="it-IT" dirty="0" err="1"/>
              <a:t>professionalita</a:t>
            </a:r>
            <a:r>
              <a:rPr lang="it-IT" dirty="0"/>
              <a:t>̀ adeguatamente preparate sulle dinamiche della violenza di genere, per poter tenere in debita considerazione i danni prodotti dalla violenza sulla donna/madre e sul minore, assimilabili a quelli del disturbo da stress post-traumatico, offrendo contestualmente il </a:t>
            </a:r>
            <a:r>
              <a:rPr lang="it-IT" dirty="0" err="1"/>
              <a:t>piu</a:t>
            </a:r>
            <a:r>
              <a:rPr lang="it-IT" dirty="0"/>
              <a:t>̀ ampio supporto. A tal proposito, si raccomanda l’integrazione operativa tra i servizi territoriali competenti e i Centri Antiviolenza e le Case Rifugio. </a:t>
            </a:r>
          </a:p>
          <a:p>
            <a:pPr eaLnBrk="1" fontAlgn="auto" hangingPunct="1">
              <a:spcAft>
                <a:spcPts val="0"/>
              </a:spcAft>
              <a:defRPr/>
            </a:pPr>
            <a:endParaRPr lang="it-IT" dirty="0"/>
          </a:p>
        </p:txBody>
      </p:sp>
      <p:sp>
        <p:nvSpPr>
          <p:cNvPr id="4" name="Segnaposto numero diapositiva 3">
            <a:extLst>
              <a:ext uri="{FF2B5EF4-FFF2-40B4-BE49-F238E27FC236}">
                <a16:creationId xmlns:a16="http://schemas.microsoft.com/office/drawing/2014/main" id="{96BD8C05-7634-AFC9-A8A3-D52A4AC2840D}"/>
              </a:ext>
            </a:extLst>
          </p:cNvPr>
          <p:cNvSpPr>
            <a:spLocks noGrp="1"/>
          </p:cNvSpPr>
          <p:nvPr>
            <p:ph type="sldNum" sz="quarter" idx="12"/>
          </p:nvPr>
        </p:nvSpPr>
        <p:spPr/>
        <p:txBody>
          <a:bodyPr/>
          <a:lstStyle/>
          <a:p>
            <a:pPr>
              <a:defRPr/>
            </a:pPr>
            <a:fld id="{2544AB2E-C46A-014D-A759-D77050E0E9B0}" type="slidenum">
              <a:rPr lang="it-IT" altLang="it-IT"/>
              <a:pPr>
                <a:defRPr/>
              </a:pPr>
              <a:t>19</a:t>
            </a:fld>
            <a:endParaRPr lang="it-IT" alt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35B9AE-D4A2-B35C-F872-B96D809EB79A}"/>
              </a:ext>
            </a:extLst>
          </p:cNvPr>
          <p:cNvSpPr>
            <a:spLocks noGrp="1"/>
          </p:cNvSpPr>
          <p:nvPr>
            <p:ph type="title"/>
          </p:nvPr>
        </p:nvSpPr>
        <p:spPr>
          <a:xfrm>
            <a:off x="250825" y="752475"/>
            <a:ext cx="7239000" cy="731838"/>
          </a:xfrm>
        </p:spPr>
        <p:txBody>
          <a:bodyPr/>
          <a:lstStyle/>
          <a:p>
            <a:pPr eaLnBrk="1" fontAlgn="auto" hangingPunct="1">
              <a:spcAft>
                <a:spcPts val="0"/>
              </a:spcAft>
              <a:defRPr/>
            </a:pPr>
            <a:r>
              <a:rPr lang="it-IT" dirty="0"/>
              <a:t>Alcune </a:t>
            </a:r>
            <a:r>
              <a:rPr lang="it-IT" dirty="0" err="1"/>
              <a:t>premesse……………</a:t>
            </a:r>
            <a:endParaRPr lang="it-IT" dirty="0"/>
          </a:p>
        </p:txBody>
      </p:sp>
      <p:sp>
        <p:nvSpPr>
          <p:cNvPr id="23554" name="Segnaposto contenuto 2">
            <a:extLst>
              <a:ext uri="{FF2B5EF4-FFF2-40B4-BE49-F238E27FC236}">
                <a16:creationId xmlns:a16="http://schemas.microsoft.com/office/drawing/2014/main" id="{07BFB6D9-6A9B-1CD7-6660-A77F3AD7507F}"/>
              </a:ext>
            </a:extLst>
          </p:cNvPr>
          <p:cNvSpPr>
            <a:spLocks noGrp="1" noChangeArrowheads="1"/>
          </p:cNvSpPr>
          <p:nvPr>
            <p:ph idx="1"/>
          </p:nvPr>
        </p:nvSpPr>
        <p:spPr>
          <a:xfrm>
            <a:off x="0" y="1482725"/>
            <a:ext cx="8101013" cy="5114925"/>
          </a:xfrm>
        </p:spPr>
        <p:txBody>
          <a:bodyPr/>
          <a:lstStyle/>
          <a:p>
            <a:pPr algn="ctr" eaLnBrk="1" hangingPunct="1">
              <a:buFont typeface="Wingdings 2" pitchFamily="2" charset="2"/>
              <a:buNone/>
            </a:pPr>
            <a:r>
              <a:rPr lang="it-IT" altLang="it-IT">
                <a:latin typeface="Tahoma" panose="020B0604030504040204" pitchFamily="34" charset="0"/>
                <a:cs typeface="Tahoma" panose="020B0604030504040204" pitchFamily="34" charset="0"/>
              </a:rPr>
              <a:t>La violenza non è una relazione</a:t>
            </a:r>
          </a:p>
          <a:p>
            <a:pPr algn="ctr" eaLnBrk="1" hangingPunct="1">
              <a:buFont typeface="Wingdings 2" pitchFamily="2" charset="2"/>
              <a:buNone/>
            </a:pPr>
            <a:endParaRPr lang="it-IT" altLang="it-IT" b="1">
              <a:latin typeface="Tahoma" panose="020B0604030504040204" pitchFamily="34" charset="0"/>
              <a:cs typeface="Tahoma" panose="020B0604030504040204" pitchFamily="34" charset="0"/>
            </a:endParaRPr>
          </a:p>
          <a:p>
            <a:pPr algn="ctr" eaLnBrk="1" hangingPunct="1">
              <a:buFont typeface="Wingdings 2" pitchFamily="2" charset="2"/>
              <a:buNone/>
            </a:pPr>
            <a:endParaRPr lang="it-IT" altLang="it-IT">
              <a:latin typeface="Tahoma" panose="020B0604030504040204" pitchFamily="34" charset="0"/>
              <a:cs typeface="Tahoma" panose="020B0604030504040204" pitchFamily="34" charset="0"/>
            </a:endParaRPr>
          </a:p>
        </p:txBody>
      </p:sp>
      <p:sp>
        <p:nvSpPr>
          <p:cNvPr id="11" name="Segnaposto numero diapositiva 10">
            <a:extLst>
              <a:ext uri="{FF2B5EF4-FFF2-40B4-BE49-F238E27FC236}">
                <a16:creationId xmlns:a16="http://schemas.microsoft.com/office/drawing/2014/main" id="{E47A280E-BD4A-D7F4-FA6A-3D89EC71020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fld id="{34F4DD66-9E31-8249-8FFB-5FC0FD6728C8}" type="slidenum">
              <a:rPr lang="it-IT" altLang="it-IT">
                <a:solidFill>
                  <a:schemeClr val="tx2"/>
                </a:solidFill>
                <a:latin typeface="Trebuchet MS" panose="020B0703020202090204" pitchFamily="34" charset="0"/>
              </a:rPr>
              <a:pPr eaLnBrk="1" hangingPunct="1">
                <a:defRPr/>
              </a:pPr>
              <a:t>2</a:t>
            </a:fld>
            <a:endParaRPr lang="it-IT" altLang="it-IT">
              <a:solidFill>
                <a:schemeClr val="tx2"/>
              </a:solidFill>
              <a:latin typeface="Trebuchet MS" panose="020B0703020202090204" pitchFamily="34" charset="0"/>
            </a:endParaRPr>
          </a:p>
        </p:txBody>
      </p:sp>
      <p:sp>
        <p:nvSpPr>
          <p:cNvPr id="8" name="Rectangle 5">
            <a:extLst>
              <a:ext uri="{FF2B5EF4-FFF2-40B4-BE49-F238E27FC236}">
                <a16:creationId xmlns:a16="http://schemas.microsoft.com/office/drawing/2014/main" id="{F5E511F6-E07E-310F-3332-4D045FB8D16F}"/>
              </a:ext>
            </a:extLst>
          </p:cNvPr>
          <p:cNvSpPr txBox="1">
            <a:spLocks noChangeArrowheads="1"/>
          </p:cNvSpPr>
          <p:nvPr/>
        </p:nvSpPr>
        <p:spPr>
          <a:xfrm>
            <a:off x="0" y="2133600"/>
            <a:ext cx="3708400" cy="4114800"/>
          </a:xfrm>
          <a:prstGeom prst="rect">
            <a:avLst/>
          </a:prstGeom>
        </p:spPr>
        <p:txBody>
          <a:bodyPr>
            <a:normAutofit fontScale="77500" lnSpcReduction="20000"/>
          </a:bodyPr>
          <a:lstStyle/>
          <a:p>
            <a:pPr marL="274320" indent="-274320" algn="ctr" eaLnBrk="1" fontAlgn="auto" hangingPunct="1">
              <a:spcBef>
                <a:spcPts val="600"/>
              </a:spcBef>
              <a:spcAft>
                <a:spcPts val="0"/>
              </a:spcAft>
              <a:buClr>
                <a:schemeClr val="tx2"/>
              </a:buClr>
              <a:buSzPct val="73000"/>
              <a:defRPr/>
            </a:pPr>
            <a:r>
              <a:rPr lang="it-IT" sz="2600" dirty="0">
                <a:latin typeface="+mn-lt"/>
              </a:rPr>
              <a:t> </a:t>
            </a:r>
          </a:p>
          <a:p>
            <a:pPr marL="274320" indent="-274320" algn="ctr" eaLnBrk="1" fontAlgn="auto" hangingPunct="1">
              <a:spcBef>
                <a:spcPts val="600"/>
              </a:spcBef>
              <a:spcAft>
                <a:spcPts val="0"/>
              </a:spcAft>
              <a:buClr>
                <a:schemeClr val="tx2"/>
              </a:buClr>
              <a:buSzPct val="73000"/>
              <a:defRPr/>
            </a:pPr>
            <a:r>
              <a:rPr lang="it-IT" sz="2400" dirty="0">
                <a:latin typeface="Tahoma" pitchFamily="34" charset="0"/>
                <a:cs typeface="Tahoma" pitchFamily="34" charset="0"/>
              </a:rPr>
              <a:t>Reciprocità</a:t>
            </a:r>
          </a:p>
          <a:p>
            <a:pPr marL="274320" indent="-274320" algn="just" eaLnBrk="1" fontAlgn="auto" hangingPunct="1">
              <a:spcBef>
                <a:spcPts val="600"/>
              </a:spcBef>
              <a:spcAft>
                <a:spcPts val="0"/>
              </a:spcAft>
              <a:buClr>
                <a:schemeClr val="tx2"/>
              </a:buClr>
              <a:buSzPct val="73000"/>
              <a:defRPr/>
            </a:pPr>
            <a:endParaRPr lang="it-IT" sz="2000" dirty="0">
              <a:latin typeface="Tahoma" pitchFamily="34" charset="0"/>
              <a:cs typeface="Tahoma" pitchFamily="34" charset="0"/>
            </a:endParaRPr>
          </a:p>
          <a:p>
            <a:pPr marL="274320" indent="-274320" algn="just" eaLnBrk="1" fontAlgn="auto" hangingPunct="1">
              <a:spcBef>
                <a:spcPts val="600"/>
              </a:spcBef>
              <a:spcAft>
                <a:spcPts val="0"/>
              </a:spcAft>
              <a:buClr>
                <a:schemeClr val="tx2"/>
              </a:buClr>
              <a:buSzPct val="73000"/>
              <a:defRPr/>
            </a:pPr>
            <a:endParaRPr lang="it-IT" sz="2000" dirty="0">
              <a:latin typeface="Tahoma" pitchFamily="34" charset="0"/>
              <a:cs typeface="Tahoma" pitchFamily="34" charset="0"/>
            </a:endParaRPr>
          </a:p>
          <a:p>
            <a:pPr marL="274320" indent="-274320" algn="just" eaLnBrk="1" fontAlgn="auto" hangingPunct="1">
              <a:spcBef>
                <a:spcPts val="600"/>
              </a:spcBef>
              <a:spcAft>
                <a:spcPts val="0"/>
              </a:spcAft>
              <a:buClr>
                <a:schemeClr val="tx2"/>
              </a:buClr>
              <a:buSzPct val="73000"/>
              <a:defRPr/>
            </a:pPr>
            <a:endParaRPr lang="it-IT" sz="2000" dirty="0">
              <a:latin typeface="Tahoma" pitchFamily="34" charset="0"/>
              <a:cs typeface="Tahoma" pitchFamily="34" charset="0"/>
            </a:endParaRPr>
          </a:p>
          <a:p>
            <a:pPr marL="274320" indent="-274320" algn="just" eaLnBrk="1" fontAlgn="auto" hangingPunct="1">
              <a:spcBef>
                <a:spcPts val="600"/>
              </a:spcBef>
              <a:spcAft>
                <a:spcPts val="0"/>
              </a:spcAft>
              <a:buClr>
                <a:schemeClr val="tx2"/>
              </a:buClr>
              <a:buSzPct val="73000"/>
              <a:defRPr/>
            </a:pPr>
            <a:r>
              <a:rPr lang="it-IT" sz="2000" dirty="0">
                <a:latin typeface="Tahoma" pitchFamily="34" charset="0"/>
                <a:cs typeface="Tahoma" pitchFamily="34" charset="0"/>
              </a:rPr>
              <a:t>               </a:t>
            </a:r>
          </a:p>
          <a:p>
            <a:pPr marL="274320" indent="-274320" algn="just" eaLnBrk="1" fontAlgn="auto" hangingPunct="1">
              <a:spcBef>
                <a:spcPts val="600"/>
              </a:spcBef>
              <a:spcAft>
                <a:spcPts val="0"/>
              </a:spcAft>
              <a:buClr>
                <a:schemeClr val="tx2"/>
              </a:buClr>
              <a:buSzPct val="73000"/>
              <a:defRPr/>
            </a:pPr>
            <a:r>
              <a:rPr lang="it-IT" sz="2000" dirty="0">
                <a:latin typeface="Tahoma" pitchFamily="34" charset="0"/>
                <a:cs typeface="Tahoma" pitchFamily="34" charset="0"/>
              </a:rPr>
              <a:t>IO</a:t>
            </a:r>
            <a:r>
              <a:rPr lang="it-IT" sz="2000" b="1" dirty="0">
                <a:latin typeface="Tahoma" pitchFamily="34" charset="0"/>
                <a:cs typeface="Tahoma" pitchFamily="34" charset="0"/>
              </a:rPr>
              <a:t>             RELAZIONE          </a:t>
            </a:r>
            <a:r>
              <a:rPr lang="it-IT" sz="2000" dirty="0">
                <a:latin typeface="Tahoma" pitchFamily="34" charset="0"/>
                <a:cs typeface="Tahoma" pitchFamily="34" charset="0"/>
              </a:rPr>
              <a:t>ALTRO</a:t>
            </a:r>
          </a:p>
          <a:p>
            <a:pPr marL="274320" indent="-274320" algn="just" eaLnBrk="1" fontAlgn="auto" hangingPunct="1">
              <a:spcBef>
                <a:spcPts val="600"/>
              </a:spcBef>
              <a:spcAft>
                <a:spcPts val="0"/>
              </a:spcAft>
              <a:buClr>
                <a:schemeClr val="tx2"/>
              </a:buClr>
              <a:buSzPct val="73000"/>
              <a:defRPr/>
            </a:pPr>
            <a:endParaRPr lang="it-IT" sz="2000" dirty="0">
              <a:latin typeface="Tahoma" pitchFamily="34" charset="0"/>
              <a:cs typeface="Tahoma" pitchFamily="34" charset="0"/>
            </a:endParaRPr>
          </a:p>
          <a:p>
            <a:pPr marL="274320" indent="-274320" algn="just" eaLnBrk="1" fontAlgn="auto" hangingPunct="1">
              <a:spcBef>
                <a:spcPts val="600"/>
              </a:spcBef>
              <a:spcAft>
                <a:spcPts val="0"/>
              </a:spcAft>
              <a:buClr>
                <a:schemeClr val="tx2"/>
              </a:buClr>
              <a:buSzPct val="73000"/>
              <a:defRPr/>
            </a:pPr>
            <a:r>
              <a:rPr lang="it-IT" sz="2400" dirty="0">
                <a:latin typeface="Tahoma" pitchFamily="34" charset="0"/>
                <a:cs typeface="Tahoma" pitchFamily="34" charset="0"/>
              </a:rPr>
              <a:t> </a:t>
            </a:r>
            <a:r>
              <a:rPr lang="it-IT" sz="2600" dirty="0">
                <a:latin typeface="Tahoma" pitchFamily="34" charset="0"/>
                <a:cs typeface="Tahoma" pitchFamily="34" charset="0"/>
              </a:rPr>
              <a:t>  </a:t>
            </a:r>
          </a:p>
          <a:p>
            <a:pPr marL="274320" indent="-274320" algn="ctr" eaLnBrk="1" fontAlgn="auto" hangingPunct="1">
              <a:spcBef>
                <a:spcPts val="600"/>
              </a:spcBef>
              <a:spcAft>
                <a:spcPts val="0"/>
              </a:spcAft>
              <a:buClr>
                <a:schemeClr val="tx2"/>
              </a:buClr>
              <a:buSzPct val="73000"/>
              <a:defRPr/>
            </a:pPr>
            <a:endParaRPr lang="it-IT" sz="2600" dirty="0">
              <a:latin typeface="Tahoma" pitchFamily="34" charset="0"/>
              <a:cs typeface="Tahoma" pitchFamily="34" charset="0"/>
            </a:endParaRPr>
          </a:p>
          <a:p>
            <a:pPr marL="274320" indent="-274320" algn="ctr" eaLnBrk="1" fontAlgn="auto" hangingPunct="1">
              <a:spcBef>
                <a:spcPts val="600"/>
              </a:spcBef>
              <a:spcAft>
                <a:spcPts val="0"/>
              </a:spcAft>
              <a:buClr>
                <a:schemeClr val="tx2"/>
              </a:buClr>
              <a:buSzPct val="73000"/>
              <a:defRPr/>
            </a:pPr>
            <a:r>
              <a:rPr lang="it-IT" sz="2600" dirty="0">
                <a:latin typeface="Tahoma" pitchFamily="34" charset="0"/>
                <a:cs typeface="Tahoma" pitchFamily="34" charset="0"/>
              </a:rPr>
              <a:t>Circolarità</a:t>
            </a:r>
          </a:p>
          <a:p>
            <a:pPr marL="274320" indent="-274320" algn="ctr" eaLnBrk="1" fontAlgn="auto" hangingPunct="1">
              <a:spcBef>
                <a:spcPts val="600"/>
              </a:spcBef>
              <a:spcAft>
                <a:spcPts val="0"/>
              </a:spcAft>
              <a:buClr>
                <a:schemeClr val="tx2"/>
              </a:buClr>
              <a:buSzPct val="73000"/>
              <a:tabLst>
                <a:tab pos="1620838" algn="l"/>
              </a:tabLst>
              <a:defRPr/>
            </a:pPr>
            <a:r>
              <a:rPr lang="it-IT" sz="2600" dirty="0">
                <a:latin typeface="Tahoma" pitchFamily="34" charset="0"/>
                <a:cs typeface="Tahoma" pitchFamily="34" charset="0"/>
              </a:rPr>
              <a:t>                                         </a:t>
            </a:r>
            <a:r>
              <a:rPr lang="it-IT" sz="2600" dirty="0">
                <a:latin typeface="+mn-lt"/>
              </a:rPr>
              <a:t>		</a:t>
            </a:r>
            <a:endParaRPr lang="it-IT" sz="2000" b="1" dirty="0">
              <a:latin typeface="+mn-lt"/>
            </a:endParaRPr>
          </a:p>
          <a:p>
            <a:pPr marL="274320" indent="-274320" eaLnBrk="1" fontAlgn="auto" hangingPunct="1">
              <a:spcBef>
                <a:spcPts val="600"/>
              </a:spcBef>
              <a:spcAft>
                <a:spcPts val="0"/>
              </a:spcAft>
              <a:buClr>
                <a:schemeClr val="tx2"/>
              </a:buClr>
              <a:buSzPct val="73000"/>
              <a:buFont typeface="Wingdings 2"/>
              <a:buChar char=""/>
              <a:defRPr/>
            </a:pPr>
            <a:endParaRPr lang="it-IT" sz="2000" b="1" dirty="0">
              <a:latin typeface="+mn-lt"/>
            </a:endParaRPr>
          </a:p>
        </p:txBody>
      </p:sp>
      <p:sp>
        <p:nvSpPr>
          <p:cNvPr id="9" name="AutoShape 8">
            <a:extLst>
              <a:ext uri="{FF2B5EF4-FFF2-40B4-BE49-F238E27FC236}">
                <a16:creationId xmlns:a16="http://schemas.microsoft.com/office/drawing/2014/main" id="{D7273451-C0CE-660F-21B0-BBF66D5188A6}"/>
              </a:ext>
            </a:extLst>
          </p:cNvPr>
          <p:cNvSpPr>
            <a:spLocks noChangeArrowheads="1"/>
          </p:cNvSpPr>
          <p:nvPr/>
        </p:nvSpPr>
        <p:spPr bwMode="auto">
          <a:xfrm rot="10800000">
            <a:off x="1619672" y="3140968"/>
            <a:ext cx="1152305" cy="1576299"/>
          </a:xfrm>
          <a:prstGeom prst="curvedRightArrow">
            <a:avLst>
              <a:gd name="adj1" fmla="val 24743"/>
              <a:gd name="adj2" fmla="val 49486"/>
              <a:gd name="adj3" fmla="val 33333"/>
            </a:avLst>
          </a:prstGeom>
          <a:ln>
            <a:headEnd/>
            <a:tailEnd/>
          </a:ln>
          <a:effectLst>
            <a:outerShdw blurRad="76200" dir="18900000" sy="23000" kx="-1200000" algn="bl" rotWithShape="0">
              <a:prstClr val="black">
                <a:alpha val="20000"/>
              </a:prstClr>
            </a:outerShdw>
          </a:effectLst>
        </p:spPr>
        <p:style>
          <a:lnRef idx="1">
            <a:schemeClr val="accent1"/>
          </a:lnRef>
          <a:fillRef idx="1003">
            <a:schemeClr val="dk2"/>
          </a:fillRef>
          <a:effectRef idx="1">
            <a:schemeClr val="accent1"/>
          </a:effectRef>
          <a:fontRef idx="minor">
            <a:schemeClr val="dk1"/>
          </a:fontRef>
        </p:style>
        <p:txBody>
          <a:bodyPr wrap="none" anchor="ctr"/>
          <a:lstStyle/>
          <a:p>
            <a:pPr eaLnBrk="1" fontAlgn="auto" hangingPunct="1">
              <a:spcBef>
                <a:spcPts val="0"/>
              </a:spcBef>
              <a:spcAft>
                <a:spcPts val="0"/>
              </a:spcAft>
              <a:defRPr/>
            </a:pPr>
            <a:endParaRPr lang="it-IT"/>
          </a:p>
        </p:txBody>
      </p:sp>
      <p:sp>
        <p:nvSpPr>
          <p:cNvPr id="10" name="AutoShape 8">
            <a:extLst>
              <a:ext uri="{FF2B5EF4-FFF2-40B4-BE49-F238E27FC236}">
                <a16:creationId xmlns:a16="http://schemas.microsoft.com/office/drawing/2014/main" id="{F0CDC6BC-7796-7189-913A-8A4E7820D0A8}"/>
              </a:ext>
            </a:extLst>
          </p:cNvPr>
          <p:cNvSpPr>
            <a:spLocks noChangeArrowheads="1"/>
          </p:cNvSpPr>
          <p:nvPr/>
        </p:nvSpPr>
        <p:spPr bwMode="auto">
          <a:xfrm>
            <a:off x="539552" y="3212976"/>
            <a:ext cx="1080119" cy="1584175"/>
          </a:xfrm>
          <a:prstGeom prst="curvedRightArrow">
            <a:avLst>
              <a:gd name="adj1" fmla="val 24743"/>
              <a:gd name="adj2" fmla="val 49486"/>
              <a:gd name="adj3" fmla="val 33333"/>
            </a:avLst>
          </a:prstGeom>
          <a:ln>
            <a:headEnd/>
            <a:tailEnd/>
          </a:ln>
          <a:effectLst>
            <a:outerShdw blurRad="76200" dir="18900000" sy="23000" kx="-1200000" algn="bl" rotWithShape="0">
              <a:prstClr val="black">
                <a:alpha val="20000"/>
              </a:prstClr>
            </a:outerShdw>
          </a:effectLst>
        </p:spPr>
        <p:style>
          <a:lnRef idx="1">
            <a:schemeClr val="accent1"/>
          </a:lnRef>
          <a:fillRef idx="1003">
            <a:schemeClr val="dk2"/>
          </a:fillRef>
          <a:effectRef idx="1">
            <a:schemeClr val="accent1"/>
          </a:effectRef>
          <a:fontRef idx="minor">
            <a:schemeClr val="dk1"/>
          </a:fontRef>
        </p:style>
        <p:txBody>
          <a:bodyPr wrap="none" anchor="ctr"/>
          <a:lstStyle/>
          <a:p>
            <a:pPr eaLnBrk="1" fontAlgn="auto" hangingPunct="1">
              <a:spcBef>
                <a:spcPts val="0"/>
              </a:spcBef>
              <a:spcAft>
                <a:spcPts val="0"/>
              </a:spcAft>
              <a:defRPr/>
            </a:pPr>
            <a:endParaRPr lang="it-IT"/>
          </a:p>
        </p:txBody>
      </p:sp>
      <p:sp>
        <p:nvSpPr>
          <p:cNvPr id="23563" name="Rectangle 6">
            <a:extLst>
              <a:ext uri="{FF2B5EF4-FFF2-40B4-BE49-F238E27FC236}">
                <a16:creationId xmlns:a16="http://schemas.microsoft.com/office/drawing/2014/main" id="{485AE01C-73F0-9F39-FBE4-FD16CA3A90F4}"/>
              </a:ext>
            </a:extLst>
          </p:cNvPr>
          <p:cNvSpPr txBox="1">
            <a:spLocks noChangeArrowheads="1"/>
          </p:cNvSpPr>
          <p:nvPr/>
        </p:nvSpPr>
        <p:spPr bwMode="auto">
          <a:xfrm>
            <a:off x="4140200" y="2060575"/>
            <a:ext cx="360045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lnSpc>
                <a:spcPct val="120000"/>
              </a:lnSpc>
              <a:spcBef>
                <a:spcPts val="1000"/>
              </a:spcBef>
              <a:buSzPct val="125000"/>
              <a:buFont typeface="Arial" panose="020B0604020202020204" pitchFamily="34" charset="0"/>
              <a:buChar char="•"/>
              <a:defRPr sz="2400">
                <a:solidFill>
                  <a:schemeClr val="tx1"/>
                </a:solidFill>
                <a:latin typeface="Tw Cen MT" panose="020B0602020104020603" pitchFamily="34" charset="77"/>
              </a:defRPr>
            </a:lvl1pPr>
            <a:lvl2pPr marL="742950" indent="-285750">
              <a:lnSpc>
                <a:spcPct val="120000"/>
              </a:lnSpc>
              <a:spcBef>
                <a:spcPts val="500"/>
              </a:spcBef>
              <a:buSzPct val="125000"/>
              <a:buFont typeface="Arial" panose="020B0604020202020204" pitchFamily="34" charset="0"/>
              <a:buChar char="•"/>
              <a:defRPr sz="2000">
                <a:solidFill>
                  <a:schemeClr val="tx1"/>
                </a:solidFill>
                <a:latin typeface="Tw Cen MT" panose="020B0602020104020603" pitchFamily="34" charset="77"/>
              </a:defRPr>
            </a:lvl2pPr>
            <a:lvl3pPr marL="1143000" indent="-228600">
              <a:lnSpc>
                <a:spcPct val="120000"/>
              </a:lnSpc>
              <a:spcBef>
                <a:spcPts val="500"/>
              </a:spcBef>
              <a:buSzPct val="125000"/>
              <a:buFont typeface="Arial" panose="020B0604020202020204" pitchFamily="34" charset="0"/>
              <a:buChar char="•"/>
              <a:defRPr>
                <a:solidFill>
                  <a:schemeClr val="tx1"/>
                </a:solidFill>
                <a:latin typeface="Tw Cen MT" panose="020B0602020104020603" pitchFamily="34" charset="77"/>
              </a:defRPr>
            </a:lvl3pPr>
            <a:lvl4pPr marL="1600200" indent="-228600">
              <a:lnSpc>
                <a:spcPct val="120000"/>
              </a:lnSpc>
              <a:spcBef>
                <a:spcPts val="500"/>
              </a:spcBef>
              <a:buSzPct val="125000"/>
              <a:buFont typeface="Arial" panose="020B0604020202020204" pitchFamily="34" charset="0"/>
              <a:buChar char="•"/>
              <a:defRPr sz="1600">
                <a:solidFill>
                  <a:schemeClr val="tx1"/>
                </a:solidFill>
                <a:latin typeface="Tw Cen MT" panose="020B0602020104020603" pitchFamily="34" charset="77"/>
              </a:defRPr>
            </a:lvl4pPr>
            <a:lvl5pPr marL="2057400" indent="-228600">
              <a:lnSpc>
                <a:spcPct val="120000"/>
              </a:lnSpc>
              <a:spcBef>
                <a:spcPts val="500"/>
              </a:spcBef>
              <a:buSzPct val="125000"/>
              <a:buFont typeface="Arial" panose="020B0604020202020204" pitchFamily="34" charset="0"/>
              <a:buChar char="•"/>
              <a:defRPr sz="1600">
                <a:solidFill>
                  <a:schemeClr val="tx1"/>
                </a:solidFill>
                <a:latin typeface="Tw Cen MT" panose="020B0602020104020603" pitchFamily="34" charset="77"/>
              </a:defRPr>
            </a:lvl5pPr>
            <a:lvl6pPr marL="25146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77"/>
              </a:defRPr>
            </a:lvl6pPr>
            <a:lvl7pPr marL="29718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77"/>
              </a:defRPr>
            </a:lvl7pPr>
            <a:lvl8pPr marL="34290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77"/>
              </a:defRPr>
            </a:lvl8pPr>
            <a:lvl9pPr marL="3886200" indent="-228600" defTabSz="457200" eaLnBrk="0" fontAlgn="base" hangingPunct="0">
              <a:lnSpc>
                <a:spcPct val="120000"/>
              </a:lnSpc>
              <a:spcBef>
                <a:spcPts val="500"/>
              </a:spcBef>
              <a:spcAft>
                <a:spcPct val="0"/>
              </a:spcAft>
              <a:buSzPct val="125000"/>
              <a:buFont typeface="Arial" panose="020B0604020202020204" pitchFamily="34" charset="0"/>
              <a:buChar char="•"/>
              <a:defRPr sz="1600">
                <a:solidFill>
                  <a:schemeClr val="tx1"/>
                </a:solidFill>
                <a:latin typeface="Tw Cen MT" panose="020B0602020104020603" pitchFamily="34" charset="77"/>
              </a:defRPr>
            </a:lvl9pPr>
          </a:lstStyle>
          <a:p>
            <a:pPr algn="ctr" eaLnBrk="1" hangingPunct="1">
              <a:lnSpc>
                <a:spcPct val="100000"/>
              </a:lnSpc>
              <a:spcBef>
                <a:spcPts val="600"/>
              </a:spcBef>
              <a:buClr>
                <a:schemeClr val="tx2"/>
              </a:buClr>
              <a:buSzPct val="73000"/>
              <a:buFontTx/>
              <a:buNone/>
            </a:pPr>
            <a:r>
              <a:rPr lang="it-IT" altLang="it-IT" sz="2000" b="1">
                <a:latin typeface="Tahoma" panose="020B0604030504040204" pitchFamily="34" charset="0"/>
                <a:cs typeface="Tahoma" panose="020B0604030504040204" pitchFamily="34" charset="0"/>
              </a:rPr>
              <a:t>VIOLENZA</a:t>
            </a:r>
          </a:p>
          <a:p>
            <a:pPr algn="just" eaLnBrk="1" hangingPunct="1">
              <a:lnSpc>
                <a:spcPct val="100000"/>
              </a:lnSpc>
              <a:spcBef>
                <a:spcPts val="600"/>
              </a:spcBef>
              <a:buClr>
                <a:schemeClr val="tx2"/>
              </a:buClr>
              <a:buSzPct val="73000"/>
              <a:buFontTx/>
              <a:buNone/>
            </a:pPr>
            <a:r>
              <a:rPr lang="it-IT" altLang="it-IT" sz="2000">
                <a:latin typeface="Tahoma" panose="020B0604030504040204" pitchFamily="34" charset="0"/>
                <a:cs typeface="Tahoma" panose="020B0604030504040204" pitchFamily="34" charset="0"/>
              </a:rPr>
              <a:t>    </a:t>
            </a:r>
            <a:r>
              <a:rPr lang="it-IT" altLang="it-IT" sz="1600">
                <a:latin typeface="Tahoma" panose="020B0604030504040204" pitchFamily="34" charset="0"/>
                <a:cs typeface="Tahoma" panose="020B0604030504040204" pitchFamily="34" charset="0"/>
              </a:rPr>
              <a:t>IO</a:t>
            </a:r>
          </a:p>
          <a:p>
            <a:pPr algn="just" eaLnBrk="1" hangingPunct="1">
              <a:lnSpc>
                <a:spcPct val="100000"/>
              </a:lnSpc>
              <a:spcBef>
                <a:spcPts val="600"/>
              </a:spcBef>
              <a:buClr>
                <a:schemeClr val="tx2"/>
              </a:buClr>
              <a:buSzPct val="73000"/>
              <a:buFontTx/>
              <a:buNone/>
            </a:pPr>
            <a:endParaRPr lang="it-IT" altLang="it-IT" sz="2000">
              <a:latin typeface="Tahoma" panose="020B0604030504040204" pitchFamily="34" charset="0"/>
              <a:cs typeface="Tahoma" panose="020B0604030504040204" pitchFamily="34" charset="0"/>
            </a:endParaRPr>
          </a:p>
          <a:p>
            <a:pPr algn="just" eaLnBrk="1" hangingPunct="1">
              <a:lnSpc>
                <a:spcPct val="100000"/>
              </a:lnSpc>
              <a:spcBef>
                <a:spcPts val="600"/>
              </a:spcBef>
              <a:buClr>
                <a:schemeClr val="tx2"/>
              </a:buClr>
              <a:buSzPct val="73000"/>
              <a:buFontTx/>
              <a:buNone/>
            </a:pPr>
            <a:endParaRPr lang="it-IT" altLang="it-IT" sz="2000">
              <a:latin typeface="Tahoma" panose="020B0604030504040204" pitchFamily="34" charset="0"/>
              <a:cs typeface="Tahoma" panose="020B0604030504040204" pitchFamily="34" charset="0"/>
            </a:endParaRPr>
          </a:p>
          <a:p>
            <a:pPr algn="just" eaLnBrk="1" hangingPunct="1">
              <a:lnSpc>
                <a:spcPct val="100000"/>
              </a:lnSpc>
              <a:spcBef>
                <a:spcPts val="600"/>
              </a:spcBef>
              <a:buClr>
                <a:schemeClr val="tx2"/>
              </a:buClr>
              <a:buSzPct val="73000"/>
              <a:buFontTx/>
              <a:buNone/>
            </a:pPr>
            <a:r>
              <a:rPr lang="it-IT" altLang="it-IT" sz="2000">
                <a:latin typeface="Tahoma" panose="020B0604030504040204" pitchFamily="34" charset="0"/>
                <a:cs typeface="Tahoma" panose="020B0604030504040204" pitchFamily="34" charset="0"/>
              </a:rPr>
              <a:t>Dominio e</a:t>
            </a:r>
          </a:p>
          <a:p>
            <a:pPr algn="just" eaLnBrk="1" hangingPunct="1">
              <a:lnSpc>
                <a:spcPct val="100000"/>
              </a:lnSpc>
              <a:spcBef>
                <a:spcPts val="600"/>
              </a:spcBef>
              <a:buClr>
                <a:schemeClr val="tx2"/>
              </a:buClr>
              <a:buSzPct val="73000"/>
              <a:buFontTx/>
              <a:buNone/>
            </a:pPr>
            <a:r>
              <a:rPr lang="it-IT" altLang="it-IT" sz="2000">
                <a:latin typeface="Tahoma" panose="020B0604030504040204" pitchFamily="34" charset="0"/>
                <a:cs typeface="Tahoma" panose="020B0604030504040204" pitchFamily="34" charset="0"/>
              </a:rPr>
              <a:t>controllo</a:t>
            </a:r>
          </a:p>
          <a:p>
            <a:pPr algn="ctr" eaLnBrk="1" hangingPunct="1">
              <a:lnSpc>
                <a:spcPct val="100000"/>
              </a:lnSpc>
              <a:spcBef>
                <a:spcPts val="600"/>
              </a:spcBef>
              <a:buClr>
                <a:schemeClr val="tx2"/>
              </a:buClr>
              <a:buSzPct val="73000"/>
              <a:buFontTx/>
              <a:buNone/>
            </a:pPr>
            <a:endParaRPr lang="it-IT" altLang="it-IT">
              <a:latin typeface="Tahoma" panose="020B0604030504040204" pitchFamily="34" charset="0"/>
              <a:cs typeface="Tahoma" panose="020B0604030504040204" pitchFamily="34" charset="0"/>
            </a:endParaRPr>
          </a:p>
          <a:p>
            <a:pPr algn="ctr" eaLnBrk="1" hangingPunct="1">
              <a:lnSpc>
                <a:spcPct val="100000"/>
              </a:lnSpc>
              <a:spcBef>
                <a:spcPts val="600"/>
              </a:spcBef>
              <a:buClr>
                <a:schemeClr val="tx2"/>
              </a:buClr>
              <a:buSzPct val="73000"/>
              <a:buFontTx/>
              <a:buNone/>
            </a:pPr>
            <a:r>
              <a:rPr lang="it-IT" altLang="it-IT">
                <a:latin typeface="Tahoma" panose="020B0604030504040204" pitchFamily="34" charset="0"/>
                <a:cs typeface="Tahoma" panose="020B0604030504040204" pitchFamily="34" charset="0"/>
              </a:rPr>
              <a:t>                           </a:t>
            </a:r>
            <a:r>
              <a:rPr lang="it-IT" altLang="it-IT" sz="2600">
                <a:latin typeface="Tahoma" panose="020B0604030504040204" pitchFamily="34" charset="0"/>
                <a:cs typeface="Tahoma" panose="020B0604030504040204" pitchFamily="34" charset="0"/>
              </a:rPr>
              <a:t>             </a:t>
            </a:r>
          </a:p>
          <a:p>
            <a:pPr algn="ctr" eaLnBrk="1" hangingPunct="1">
              <a:lnSpc>
                <a:spcPct val="100000"/>
              </a:lnSpc>
              <a:spcBef>
                <a:spcPts val="600"/>
              </a:spcBef>
              <a:buClr>
                <a:schemeClr val="tx2"/>
              </a:buClr>
              <a:buSzPct val="73000"/>
              <a:buFontTx/>
              <a:buNone/>
            </a:pPr>
            <a:r>
              <a:rPr lang="it-IT" altLang="it-IT" sz="2600">
                <a:latin typeface="Tahoma" panose="020B0604030504040204" pitchFamily="34" charset="0"/>
                <a:cs typeface="Tahoma" panose="020B0604030504040204" pitchFamily="34" charset="0"/>
              </a:rPr>
              <a:t>                       </a:t>
            </a:r>
            <a:r>
              <a:rPr lang="it-IT" altLang="it-IT" sz="1600">
                <a:latin typeface="Tahoma" panose="020B0604030504040204" pitchFamily="34" charset="0"/>
                <a:cs typeface="Tahoma" panose="020B0604030504040204" pitchFamily="34" charset="0"/>
              </a:rPr>
              <a:t>ALTRO</a:t>
            </a:r>
          </a:p>
          <a:p>
            <a:pPr algn="just" eaLnBrk="1" hangingPunct="1">
              <a:lnSpc>
                <a:spcPct val="100000"/>
              </a:lnSpc>
              <a:spcBef>
                <a:spcPts val="600"/>
              </a:spcBef>
              <a:buClr>
                <a:schemeClr val="tx2"/>
              </a:buClr>
              <a:buSzPct val="73000"/>
              <a:buFontTx/>
              <a:buNone/>
            </a:pPr>
            <a:r>
              <a:rPr lang="it-IT" altLang="it-IT">
                <a:latin typeface="Tahoma" panose="020B0604030504040204" pitchFamily="34" charset="0"/>
                <a:cs typeface="Tahoma" panose="020B0604030504040204" pitchFamily="34" charset="0"/>
              </a:rPr>
              <a:t>                              </a:t>
            </a:r>
          </a:p>
          <a:p>
            <a:pPr eaLnBrk="1" hangingPunct="1">
              <a:lnSpc>
                <a:spcPct val="100000"/>
              </a:lnSpc>
              <a:spcBef>
                <a:spcPts val="600"/>
              </a:spcBef>
              <a:buClr>
                <a:schemeClr val="tx2"/>
              </a:buClr>
              <a:buSzPct val="73000"/>
              <a:buFont typeface="Wingdings 2" pitchFamily="2" charset="2"/>
              <a:buChar char=""/>
            </a:pPr>
            <a:endParaRPr lang="it-IT" altLang="it-IT" sz="2600">
              <a:latin typeface="Trebuchet MS" panose="020B0703020202090204" pitchFamily="34" charset="0"/>
              <a:cs typeface="Arial" panose="020B0604020202020204" pitchFamily="34" charset="0"/>
            </a:endParaRPr>
          </a:p>
        </p:txBody>
      </p:sp>
      <p:sp>
        <p:nvSpPr>
          <p:cNvPr id="12" name="AutoShape 9">
            <a:extLst>
              <a:ext uri="{FF2B5EF4-FFF2-40B4-BE49-F238E27FC236}">
                <a16:creationId xmlns:a16="http://schemas.microsoft.com/office/drawing/2014/main" id="{B7487C91-52BC-5024-E10B-191366043BE2}"/>
              </a:ext>
            </a:extLst>
          </p:cNvPr>
          <p:cNvSpPr>
            <a:spLocks noChangeArrowheads="1"/>
          </p:cNvSpPr>
          <p:nvPr/>
        </p:nvSpPr>
        <p:spPr bwMode="auto">
          <a:xfrm>
            <a:off x="5508104" y="2564904"/>
            <a:ext cx="1368152" cy="2808312"/>
          </a:xfrm>
          <a:prstGeom prst="lightningBolt">
            <a:avLst/>
          </a:prstGeom>
          <a:solidFill>
            <a:schemeClr val="accent1"/>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eaLnBrk="1" fontAlgn="auto" hangingPunct="1">
              <a:spcBef>
                <a:spcPts val="0"/>
              </a:spcBef>
              <a:spcAft>
                <a:spcPts val="0"/>
              </a:spcAft>
              <a:defRPr/>
            </a:pPr>
            <a:endParaRPr lang="it-IT">
              <a:latin typeface="+mn-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9698D3-C2D6-C9C0-5990-68D5A5E0120C}"/>
              </a:ext>
            </a:extLst>
          </p:cNvPr>
          <p:cNvSpPr>
            <a:spLocks noGrp="1"/>
          </p:cNvSpPr>
          <p:nvPr>
            <p:ph type="title"/>
          </p:nvPr>
        </p:nvSpPr>
        <p:spPr>
          <a:xfrm>
            <a:off x="855663" y="401638"/>
            <a:ext cx="7429500" cy="1298575"/>
          </a:xfrm>
        </p:spPr>
        <p:txBody>
          <a:bodyPr/>
          <a:lstStyle/>
          <a:p>
            <a:pPr eaLnBrk="1" fontAlgn="auto" hangingPunct="1">
              <a:spcAft>
                <a:spcPts val="0"/>
              </a:spcAft>
              <a:defRPr/>
            </a:pPr>
            <a:r>
              <a:rPr lang="it-IT" dirty="0"/>
              <a:t>GLI STRUMENTI DI RISK ASSESTEMENT </a:t>
            </a:r>
            <a:r>
              <a:rPr lang="it-IT" sz="3100" dirty="0"/>
              <a:t>Anna Costanza </a:t>
            </a:r>
            <a:r>
              <a:rPr lang="it-IT" sz="3100" dirty="0" err="1"/>
              <a:t>Baldry</a:t>
            </a:r>
            <a:endParaRPr lang="it-IT" dirty="0"/>
          </a:p>
        </p:txBody>
      </p:sp>
      <p:sp>
        <p:nvSpPr>
          <p:cNvPr id="3" name="Segnaposto contenuto 2">
            <a:extLst>
              <a:ext uri="{FF2B5EF4-FFF2-40B4-BE49-F238E27FC236}">
                <a16:creationId xmlns:a16="http://schemas.microsoft.com/office/drawing/2014/main" id="{54541085-A69F-F00B-67CE-A4C82B747E6F}"/>
              </a:ext>
            </a:extLst>
          </p:cNvPr>
          <p:cNvSpPr>
            <a:spLocks noGrp="1"/>
          </p:cNvSpPr>
          <p:nvPr>
            <p:ph idx="1"/>
          </p:nvPr>
        </p:nvSpPr>
        <p:spPr>
          <a:xfrm>
            <a:off x="457200" y="1700213"/>
            <a:ext cx="7239000" cy="4756150"/>
          </a:xfrm>
        </p:spPr>
        <p:txBody>
          <a:bodyPr rtlCol="0">
            <a:normAutofit fontScale="92500" lnSpcReduction="10000"/>
          </a:bodyPr>
          <a:lstStyle/>
          <a:p>
            <a:pPr marL="0" indent="0" eaLnBrk="1" fontAlgn="auto" hangingPunct="1">
              <a:spcAft>
                <a:spcPts val="0"/>
              </a:spcAft>
              <a:buFont typeface="Arial" panose="020B0604020202020204" pitchFamily="34" charset="0"/>
              <a:buNone/>
              <a:defRPr/>
            </a:pPr>
            <a:r>
              <a:rPr lang="it-IT" dirty="0"/>
              <a:t>The </a:t>
            </a:r>
            <a:r>
              <a:rPr lang="it-IT" b="1" dirty="0" err="1"/>
              <a:t>Spousal</a:t>
            </a:r>
            <a:r>
              <a:rPr lang="it-IT" b="1" dirty="0"/>
              <a:t> Assault </a:t>
            </a:r>
            <a:r>
              <a:rPr lang="it-IT" b="1" dirty="0" err="1"/>
              <a:t>Risk</a:t>
            </a:r>
            <a:r>
              <a:rPr lang="it-IT" b="1" dirty="0"/>
              <a:t> </a:t>
            </a:r>
            <a:r>
              <a:rPr lang="it-IT" b="1" dirty="0" err="1"/>
              <a:t>Assessment</a:t>
            </a:r>
            <a:r>
              <a:rPr lang="it-IT" dirty="0"/>
              <a:t> Guide (SARA)</a:t>
            </a:r>
          </a:p>
          <a:p>
            <a:pPr marL="0" indent="0" eaLnBrk="1" fontAlgn="auto" hangingPunct="1">
              <a:spcAft>
                <a:spcPts val="0"/>
              </a:spcAft>
              <a:buFont typeface="Arial" panose="020B0604020202020204" pitchFamily="34" charset="0"/>
              <a:buNone/>
              <a:defRPr/>
            </a:pPr>
            <a:r>
              <a:rPr lang="it-IT" dirty="0"/>
              <a:t>Con l’acronimo americano S.A.R.A. (</a:t>
            </a:r>
            <a:r>
              <a:rPr lang="it-IT" i="1" dirty="0" err="1"/>
              <a:t>Spousal</a:t>
            </a:r>
            <a:r>
              <a:rPr lang="it-IT" i="1" dirty="0"/>
              <a:t> Assault </a:t>
            </a:r>
            <a:r>
              <a:rPr lang="it-IT" i="1" dirty="0" err="1"/>
              <a:t>Risk</a:t>
            </a:r>
            <a:r>
              <a:rPr lang="it-IT" i="1" dirty="0"/>
              <a:t> </a:t>
            </a:r>
            <a:r>
              <a:rPr lang="it-IT" i="1" dirty="0" err="1"/>
              <a:t>Assessment</a:t>
            </a:r>
            <a:r>
              <a:rPr lang="it-IT" dirty="0"/>
              <a:t>) s’intende, letteralmente la “valutazione del rischio di violenza interpersonale fra partner”. </a:t>
            </a:r>
          </a:p>
          <a:p>
            <a:pPr marL="0" indent="0" eaLnBrk="1" fontAlgn="auto" hangingPunct="1">
              <a:spcAft>
                <a:spcPts val="0"/>
              </a:spcAft>
              <a:buFont typeface="Arial" panose="020B0604020202020204" pitchFamily="34" charset="0"/>
              <a:buNone/>
              <a:defRPr/>
            </a:pPr>
            <a:r>
              <a:rPr lang="it-IT" dirty="0"/>
              <a:t>Si tratta di un metodo empirico messo a punto in Canada da un gruppo di esperti per calcolare, in funzione predittiva e preventiva, se e quanto un uomo (è il caso di gran lunga </a:t>
            </a:r>
            <a:r>
              <a:rPr lang="it-IT" dirty="0" err="1"/>
              <a:t>piu</a:t>
            </a:r>
            <a:r>
              <a:rPr lang="it-IT" dirty="0"/>
              <a:t>̀ frequente) che ha agito violenza nei confronti della propria partner (moglie, fidanzata, convivente) o ex-partner è a rischio, nel breve o nel lungo termine, di usare nuovamente violenza. </a:t>
            </a:r>
          </a:p>
          <a:p>
            <a:pPr marL="0" indent="0" eaLnBrk="1" fontAlgn="auto" hangingPunct="1">
              <a:spcAft>
                <a:spcPts val="0"/>
              </a:spcAft>
              <a:buFont typeface="Arial" panose="020B0604020202020204" pitchFamily="34" charset="0"/>
              <a:buNone/>
              <a:defRPr/>
            </a:pPr>
            <a:endParaRPr lang="it-IT" dirty="0"/>
          </a:p>
        </p:txBody>
      </p:sp>
      <p:sp>
        <p:nvSpPr>
          <p:cNvPr id="4" name="Segnaposto numero diapositiva 3">
            <a:extLst>
              <a:ext uri="{FF2B5EF4-FFF2-40B4-BE49-F238E27FC236}">
                <a16:creationId xmlns:a16="http://schemas.microsoft.com/office/drawing/2014/main" id="{D4824957-9D4C-D047-C4B7-64BC8184CE81}"/>
              </a:ext>
            </a:extLst>
          </p:cNvPr>
          <p:cNvSpPr>
            <a:spLocks noGrp="1"/>
          </p:cNvSpPr>
          <p:nvPr>
            <p:ph type="sldNum" sz="quarter" idx="12"/>
          </p:nvPr>
        </p:nvSpPr>
        <p:spPr/>
        <p:txBody>
          <a:bodyPr/>
          <a:lstStyle/>
          <a:p>
            <a:pPr>
              <a:defRPr/>
            </a:pPr>
            <a:fld id="{1D46381E-A745-EC48-8A5D-F59C02D0668F}" type="slidenum">
              <a:rPr lang="it-IT" altLang="it-IT"/>
              <a:pPr>
                <a:defRPr/>
              </a:pPr>
              <a:t>20</a:t>
            </a:fld>
            <a:endParaRPr lang="it-IT" altLang="it-IT"/>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E16941E-E917-A012-0EA9-15A31E1F2670}"/>
              </a:ext>
            </a:extLst>
          </p:cNvPr>
          <p:cNvSpPr>
            <a:spLocks noGrp="1"/>
          </p:cNvSpPr>
          <p:nvPr>
            <p:ph idx="1"/>
          </p:nvPr>
        </p:nvSpPr>
        <p:spPr>
          <a:xfrm>
            <a:off x="855663" y="981075"/>
            <a:ext cx="7429500" cy="4810125"/>
          </a:xfrm>
        </p:spPr>
        <p:txBody>
          <a:bodyPr rtlCol="0">
            <a:normAutofit/>
          </a:bodyPr>
          <a:lstStyle/>
          <a:p>
            <a:pPr eaLnBrk="1" fontAlgn="auto" hangingPunct="1">
              <a:spcAft>
                <a:spcPts val="0"/>
              </a:spcAft>
              <a:buFont typeface="Arial" panose="020B0604020202020204" pitchFamily="34" charset="0"/>
              <a:buNone/>
              <a:defRPr/>
            </a:pPr>
            <a:r>
              <a:rPr lang="it-IT" b="1" dirty="0">
                <a:latin typeface="Baghdad" pitchFamily="2" charset="-78"/>
                <a:cs typeface="Baghdad" pitchFamily="2" charset="-78"/>
              </a:rPr>
              <a:t>CONVENZIONE DI ISTANBUL</a:t>
            </a:r>
          </a:p>
          <a:p>
            <a:pPr eaLnBrk="1" fontAlgn="auto" hangingPunct="1">
              <a:spcAft>
                <a:spcPts val="0"/>
              </a:spcAft>
              <a:buFont typeface="Arial" panose="020B0604020202020204" pitchFamily="34" charset="0"/>
              <a:buNone/>
              <a:defRPr/>
            </a:pPr>
            <a:r>
              <a:rPr lang="it-IT" b="1" dirty="0">
                <a:latin typeface="Baghdad" pitchFamily="2" charset="-78"/>
                <a:cs typeface="Baghdad" pitchFamily="2" charset="-78"/>
              </a:rPr>
              <a:t>Art. 51- Valutazione e gestione dei rischi</a:t>
            </a:r>
          </a:p>
          <a:p>
            <a:pPr eaLnBrk="1" fontAlgn="auto" hangingPunct="1">
              <a:spcAft>
                <a:spcPts val="0"/>
              </a:spcAft>
              <a:buFont typeface="Arial" panose="020B0604020202020204" pitchFamily="34" charset="0"/>
              <a:buNone/>
              <a:defRPr/>
            </a:pPr>
            <a:r>
              <a:rPr lang="it-IT" dirty="0">
                <a:latin typeface="Georgia" pitchFamily="18" charset="0"/>
              </a:rPr>
              <a:t>1 </a:t>
            </a:r>
            <a:r>
              <a:rPr lang="it-IT" dirty="0">
                <a:latin typeface="Baghdad" pitchFamily="2" charset="-78"/>
                <a:cs typeface="Baghdad" pitchFamily="2" charset="-78"/>
              </a:rPr>
              <a:t>Le Parti adottano le misure legislative o di altro tipo necessarie per consentire alle autorità competenti di valutare il rischio di letalità, la gravità della situazione ed il rischio di reiterazione dei comportamenti violenti, al fine di gestire i rischi e garantire, se necessario, un quadro coordinato di sicurezza e sostegno</a:t>
            </a:r>
          </a:p>
          <a:p>
            <a:pPr marL="0" indent="0" eaLnBrk="1" fontAlgn="auto" hangingPunct="1">
              <a:spcAft>
                <a:spcPts val="0"/>
              </a:spcAft>
              <a:buFont typeface="Arial" panose="020B0604020202020204" pitchFamily="34" charset="0"/>
              <a:buNone/>
              <a:defRPr/>
            </a:pPr>
            <a:endParaRPr lang="it-IT" dirty="0"/>
          </a:p>
        </p:txBody>
      </p:sp>
      <p:sp>
        <p:nvSpPr>
          <p:cNvPr id="4" name="Segnaposto numero diapositiva 3">
            <a:extLst>
              <a:ext uri="{FF2B5EF4-FFF2-40B4-BE49-F238E27FC236}">
                <a16:creationId xmlns:a16="http://schemas.microsoft.com/office/drawing/2014/main" id="{18BC4AD0-D038-1569-A677-F8880C6AC951}"/>
              </a:ext>
            </a:extLst>
          </p:cNvPr>
          <p:cNvSpPr>
            <a:spLocks noGrp="1"/>
          </p:cNvSpPr>
          <p:nvPr>
            <p:ph type="sldNum" sz="quarter" idx="12"/>
          </p:nvPr>
        </p:nvSpPr>
        <p:spPr/>
        <p:txBody>
          <a:bodyPr/>
          <a:lstStyle/>
          <a:p>
            <a:pPr>
              <a:defRPr/>
            </a:pPr>
            <a:fld id="{3FD743B4-C19D-A749-9196-273CBF107110}" type="slidenum">
              <a:rPr lang="it-IT" altLang="it-IT"/>
              <a:pPr>
                <a:defRPr/>
              </a:pPr>
              <a:t>21</a:t>
            </a:fld>
            <a:endParaRPr lang="it-IT" altLang="it-IT"/>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4FE0F30-8B12-2825-84A4-51427E2761BF}"/>
              </a:ext>
            </a:extLst>
          </p:cNvPr>
          <p:cNvSpPr>
            <a:spLocks noGrp="1"/>
          </p:cNvSpPr>
          <p:nvPr>
            <p:ph idx="1"/>
          </p:nvPr>
        </p:nvSpPr>
        <p:spPr>
          <a:xfrm>
            <a:off x="855663" y="2249488"/>
            <a:ext cx="7429500" cy="3541712"/>
          </a:xfrm>
        </p:spPr>
        <p:txBody>
          <a:bodyPr rtlCol="0">
            <a:normAutofit lnSpcReduction="10000"/>
          </a:bodyPr>
          <a:lstStyle/>
          <a:p>
            <a:pPr eaLnBrk="1" fontAlgn="auto" hangingPunct="1">
              <a:spcAft>
                <a:spcPts val="0"/>
              </a:spcAft>
              <a:defRPr/>
            </a:pPr>
            <a:r>
              <a:rPr lang="it-IT" dirty="0"/>
              <a:t>DIAGNOSI DIFFERENZIALE</a:t>
            </a:r>
          </a:p>
          <a:p>
            <a:pPr eaLnBrk="1" fontAlgn="auto" hangingPunct="1">
              <a:spcAft>
                <a:spcPts val="0"/>
              </a:spcAft>
              <a:defRPr/>
            </a:pPr>
            <a:endParaRPr lang="it-IT" dirty="0"/>
          </a:p>
          <a:p>
            <a:pPr eaLnBrk="1" fontAlgn="auto" hangingPunct="1">
              <a:spcAft>
                <a:spcPts val="0"/>
              </a:spcAft>
              <a:defRPr/>
            </a:pPr>
            <a:r>
              <a:rPr lang="it-IT" dirty="0"/>
              <a:t>FORMAZIONE INTEGRATA (AVVOCATI, PSICOLOGI, ASSISTENTI SOCIALI, INSEGNANTI, MEDICI, MAGISTRATI…)</a:t>
            </a:r>
          </a:p>
          <a:p>
            <a:pPr marL="0" indent="0" eaLnBrk="1" fontAlgn="auto" hangingPunct="1">
              <a:spcAft>
                <a:spcPts val="0"/>
              </a:spcAft>
              <a:buFont typeface="Arial" panose="020B0604020202020204" pitchFamily="34" charset="0"/>
              <a:buNone/>
              <a:defRPr/>
            </a:pPr>
            <a:endParaRPr lang="it-IT" dirty="0"/>
          </a:p>
          <a:p>
            <a:pPr eaLnBrk="1" fontAlgn="auto" hangingPunct="1">
              <a:spcAft>
                <a:spcPts val="0"/>
              </a:spcAft>
              <a:defRPr/>
            </a:pPr>
            <a:r>
              <a:rPr lang="it-IT" dirty="0">
                <a:solidFill>
                  <a:srgbClr val="FF0000"/>
                </a:solidFill>
              </a:rPr>
              <a:t>PREGIUDIZIO-SOSPENSIONE DEL GIUDIZIO</a:t>
            </a:r>
          </a:p>
        </p:txBody>
      </p:sp>
      <p:sp>
        <p:nvSpPr>
          <p:cNvPr id="4" name="Segnaposto numero diapositiva 3">
            <a:extLst>
              <a:ext uri="{FF2B5EF4-FFF2-40B4-BE49-F238E27FC236}">
                <a16:creationId xmlns:a16="http://schemas.microsoft.com/office/drawing/2014/main" id="{F173F721-CC2B-A181-0352-2DD9BE8F90AB}"/>
              </a:ext>
            </a:extLst>
          </p:cNvPr>
          <p:cNvSpPr>
            <a:spLocks noGrp="1"/>
          </p:cNvSpPr>
          <p:nvPr>
            <p:ph type="sldNum" sz="quarter" idx="12"/>
          </p:nvPr>
        </p:nvSpPr>
        <p:spPr/>
        <p:txBody>
          <a:bodyPr/>
          <a:lstStyle/>
          <a:p>
            <a:pPr>
              <a:defRPr/>
            </a:pPr>
            <a:fld id="{7911A569-0A48-0242-AE26-2923A546D66B}" type="slidenum">
              <a:rPr lang="it-IT" altLang="it-IT"/>
              <a:pPr>
                <a:defRPr/>
              </a:pPr>
              <a:t>22</a:t>
            </a:fld>
            <a:endParaRPr lang="it-IT" alt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25F0FA-F894-B0DC-D5EA-4B2BF837EDDF}"/>
              </a:ext>
            </a:extLst>
          </p:cNvPr>
          <p:cNvSpPr>
            <a:spLocks noGrp="1"/>
          </p:cNvSpPr>
          <p:nvPr>
            <p:ph type="title"/>
          </p:nvPr>
        </p:nvSpPr>
        <p:spPr>
          <a:xfrm>
            <a:off x="179388" y="895350"/>
            <a:ext cx="7239000" cy="804863"/>
          </a:xfrm>
        </p:spPr>
        <p:txBody>
          <a:bodyPr>
            <a:noAutofit/>
          </a:bodyPr>
          <a:lstStyle/>
          <a:p>
            <a:pPr eaLnBrk="1" fontAlgn="auto" hangingPunct="1">
              <a:spcAft>
                <a:spcPts val="0"/>
              </a:spcAft>
              <a:defRPr/>
            </a:pPr>
            <a:r>
              <a:rPr lang="it-IT" sz="2800" dirty="0"/>
              <a:t>Differenza tra violenza e conflitto</a:t>
            </a:r>
          </a:p>
        </p:txBody>
      </p:sp>
      <p:sp>
        <p:nvSpPr>
          <p:cNvPr id="3" name="Segnaposto contenuto 2">
            <a:extLst>
              <a:ext uri="{FF2B5EF4-FFF2-40B4-BE49-F238E27FC236}">
                <a16:creationId xmlns:a16="http://schemas.microsoft.com/office/drawing/2014/main" id="{B4F06473-3E6C-1CA7-33CB-2ACCF07790E5}"/>
              </a:ext>
            </a:extLst>
          </p:cNvPr>
          <p:cNvSpPr>
            <a:spLocks noGrp="1"/>
          </p:cNvSpPr>
          <p:nvPr>
            <p:ph idx="1"/>
          </p:nvPr>
        </p:nvSpPr>
        <p:spPr>
          <a:xfrm>
            <a:off x="179512" y="2060848"/>
            <a:ext cx="7516688" cy="4968552"/>
          </a:xfrm>
          <a:ln>
            <a:miter lim="800000"/>
            <a:headEnd/>
            <a:tailEnd/>
          </a:ln>
        </p:spPr>
        <p:txBody>
          <a:bodyPr numCol="2" rtlCol="0">
            <a:normAutofit fontScale="25000" lnSpcReduction="20000"/>
          </a:bodyPr>
          <a:lstStyle/>
          <a:p>
            <a:pPr marL="274320" indent="-274320" algn="ctr" eaLnBrk="1" fontAlgn="auto" hangingPunct="1">
              <a:spcAft>
                <a:spcPts val="0"/>
              </a:spcAft>
              <a:buFont typeface="Wingdings 2"/>
              <a:buNone/>
              <a:defRPr/>
            </a:pPr>
            <a:r>
              <a:rPr lang="it-IT" sz="8000" b="1" dirty="0" err="1"/>
              <a:t>Violenza*</a:t>
            </a:r>
            <a:endParaRPr lang="it-IT" sz="8000" b="1" dirty="0"/>
          </a:p>
          <a:p>
            <a:pPr marL="274320" indent="-274320" eaLnBrk="1" fontAlgn="auto" hangingPunct="1">
              <a:spcAft>
                <a:spcPts val="0"/>
              </a:spcAft>
              <a:buFont typeface="Wingdings 2"/>
              <a:buChar char=""/>
              <a:defRPr/>
            </a:pPr>
            <a:r>
              <a:rPr lang="it-IT" sz="8000" dirty="0"/>
              <a:t>Danneggiamento intenzionale,con danni sia fisi che psicologici</a:t>
            </a:r>
          </a:p>
          <a:p>
            <a:pPr marL="274320" indent="-274320" algn="just" eaLnBrk="1" fontAlgn="auto" hangingPunct="1">
              <a:spcAft>
                <a:spcPts val="0"/>
              </a:spcAft>
              <a:buFont typeface="Wingdings 2"/>
              <a:buNone/>
              <a:defRPr/>
            </a:pPr>
            <a:endParaRPr lang="it-IT" sz="8000" dirty="0"/>
          </a:p>
          <a:p>
            <a:pPr marL="274320" indent="-274320" eaLnBrk="1" fontAlgn="auto" hangingPunct="1">
              <a:spcAft>
                <a:spcPts val="0"/>
              </a:spcAft>
              <a:buFont typeface="Wingdings 2"/>
              <a:buChar char=""/>
              <a:defRPr/>
            </a:pPr>
            <a:r>
              <a:rPr lang="it-IT" sz="8000" dirty="0"/>
              <a:t>Volontà di risolvere il problema con l’eliminazione di chi lo porta</a:t>
            </a:r>
          </a:p>
          <a:p>
            <a:pPr marL="274320" indent="-274320" algn="just" eaLnBrk="1" fontAlgn="auto" hangingPunct="1">
              <a:spcAft>
                <a:spcPts val="0"/>
              </a:spcAft>
              <a:buFont typeface="Wingdings 2"/>
              <a:buChar char=""/>
              <a:defRPr/>
            </a:pPr>
            <a:endParaRPr lang="it-IT" sz="8000" dirty="0"/>
          </a:p>
          <a:p>
            <a:pPr marL="274320" indent="-274320" eaLnBrk="1" fontAlgn="auto" hangingPunct="1">
              <a:spcAft>
                <a:spcPts val="0"/>
              </a:spcAft>
              <a:buFont typeface="Wingdings 2"/>
              <a:buChar char=""/>
              <a:defRPr/>
            </a:pPr>
            <a:r>
              <a:rPr lang="it-IT" sz="8000" dirty="0"/>
              <a:t>Eliminazione della relazione come soluzione semplificante e unilaterale</a:t>
            </a:r>
          </a:p>
          <a:p>
            <a:pPr marL="274320" indent="-274320" eaLnBrk="1" fontAlgn="auto" hangingPunct="1">
              <a:spcAft>
                <a:spcPts val="0"/>
              </a:spcAft>
              <a:buFont typeface="Wingdings 2"/>
              <a:buNone/>
              <a:defRPr/>
            </a:pPr>
            <a:endParaRPr lang="it-IT" sz="8000" dirty="0"/>
          </a:p>
          <a:p>
            <a:pPr marL="274320" indent="-274320" eaLnBrk="1" fontAlgn="auto" hangingPunct="1">
              <a:spcAft>
                <a:spcPts val="0"/>
              </a:spcAft>
              <a:buFont typeface="Wingdings 2"/>
              <a:buChar char=""/>
              <a:defRPr/>
            </a:pPr>
            <a:endParaRPr lang="it-IT" sz="8000" dirty="0"/>
          </a:p>
          <a:p>
            <a:pPr marL="274320" indent="-274320" eaLnBrk="1" fontAlgn="auto" hangingPunct="1">
              <a:spcAft>
                <a:spcPts val="0"/>
              </a:spcAft>
              <a:buFont typeface="Wingdings 2"/>
              <a:buChar char=""/>
              <a:defRPr/>
            </a:pPr>
            <a:endParaRPr lang="it-IT" sz="8000" dirty="0"/>
          </a:p>
          <a:p>
            <a:pPr marL="274320" indent="-274320" algn="ctr" eaLnBrk="1" fontAlgn="auto" hangingPunct="1">
              <a:lnSpc>
                <a:spcPct val="90000"/>
              </a:lnSpc>
              <a:spcAft>
                <a:spcPts val="0"/>
              </a:spcAft>
              <a:buFont typeface="Wingdings 2"/>
              <a:buNone/>
              <a:defRPr/>
            </a:pPr>
            <a:endParaRPr lang="it-IT" sz="8000" b="1" dirty="0"/>
          </a:p>
          <a:p>
            <a:pPr marL="274320" indent="-274320" algn="ctr" eaLnBrk="1" fontAlgn="auto" hangingPunct="1">
              <a:lnSpc>
                <a:spcPct val="90000"/>
              </a:lnSpc>
              <a:spcAft>
                <a:spcPts val="0"/>
              </a:spcAft>
              <a:buFont typeface="Wingdings 2"/>
              <a:buNone/>
              <a:defRPr/>
            </a:pPr>
            <a:endParaRPr lang="it-IT" sz="8000" b="1" dirty="0"/>
          </a:p>
          <a:p>
            <a:pPr marL="274320" indent="-274320" algn="ctr" eaLnBrk="1" fontAlgn="auto" hangingPunct="1">
              <a:lnSpc>
                <a:spcPct val="90000"/>
              </a:lnSpc>
              <a:spcAft>
                <a:spcPts val="0"/>
              </a:spcAft>
              <a:buFont typeface="Wingdings 2"/>
              <a:buNone/>
              <a:defRPr/>
            </a:pPr>
            <a:r>
              <a:rPr lang="it-IT" sz="8000" b="1" dirty="0"/>
              <a:t>Conflitto</a:t>
            </a:r>
          </a:p>
          <a:p>
            <a:pPr marL="274320" indent="-274320" eaLnBrk="1" fontAlgn="auto" hangingPunct="1">
              <a:spcAft>
                <a:spcPts val="0"/>
              </a:spcAft>
              <a:buFont typeface="Wingdings 2"/>
              <a:buChar char=""/>
              <a:defRPr/>
            </a:pPr>
            <a:r>
              <a:rPr lang="it-IT" sz="8000" dirty="0"/>
              <a:t>Contrasto, contrarietà, opposizione, resistenza critica senza componenti di dannosità</a:t>
            </a:r>
          </a:p>
          <a:p>
            <a:pPr marL="274320" indent="-274320" eaLnBrk="1" fontAlgn="auto" hangingPunct="1">
              <a:spcAft>
                <a:spcPts val="0"/>
              </a:spcAft>
              <a:buFont typeface="Wingdings 2"/>
              <a:buChar char=""/>
              <a:defRPr/>
            </a:pPr>
            <a:r>
              <a:rPr lang="it-IT" sz="8000" dirty="0"/>
              <a:t>Intenzione di affrontare il problema mantenendo la relazione</a:t>
            </a:r>
          </a:p>
          <a:p>
            <a:pPr marL="274320" indent="-274320" eaLnBrk="1" fontAlgn="auto" hangingPunct="1">
              <a:spcAft>
                <a:spcPts val="0"/>
              </a:spcAft>
              <a:buFont typeface="Wingdings 2"/>
              <a:buNone/>
              <a:defRPr/>
            </a:pPr>
            <a:endParaRPr lang="it-IT" sz="8000" dirty="0"/>
          </a:p>
          <a:p>
            <a:pPr marL="274320" indent="-274320" eaLnBrk="1" fontAlgn="auto" hangingPunct="1">
              <a:spcAft>
                <a:spcPts val="0"/>
              </a:spcAft>
              <a:buFont typeface="Wingdings 2"/>
              <a:buChar char=""/>
              <a:defRPr/>
            </a:pPr>
            <a:r>
              <a:rPr lang="it-IT" sz="8000" dirty="0"/>
              <a:t>Sviluppo di una relazione possibile, seppure faticosa e problematica</a:t>
            </a:r>
          </a:p>
          <a:p>
            <a:pPr marL="274320" indent="-274320" eaLnBrk="1" fontAlgn="auto" hangingPunct="1">
              <a:spcAft>
                <a:spcPts val="0"/>
              </a:spcAft>
              <a:buFont typeface="Wingdings 2"/>
              <a:buNone/>
              <a:defRPr/>
            </a:pPr>
            <a:endParaRPr lang="it-IT" sz="8000" dirty="0"/>
          </a:p>
          <a:p>
            <a:pPr marL="274320" indent="-274320" eaLnBrk="1" fontAlgn="auto" hangingPunct="1">
              <a:lnSpc>
                <a:spcPct val="90000"/>
              </a:lnSpc>
              <a:spcAft>
                <a:spcPts val="0"/>
              </a:spcAft>
              <a:buFont typeface="Wingdings 2"/>
              <a:buChar char=""/>
              <a:defRPr/>
            </a:pPr>
            <a:endParaRPr lang="it-IT" sz="6200" dirty="0">
              <a:latin typeface="Verdana" pitchFamily="34" charset="0"/>
            </a:endParaRPr>
          </a:p>
          <a:p>
            <a:pPr marL="274320" indent="-274320" eaLnBrk="1" fontAlgn="auto" hangingPunct="1">
              <a:spcAft>
                <a:spcPts val="0"/>
              </a:spcAft>
              <a:buFont typeface="Wingdings 2"/>
              <a:buNone/>
              <a:defRPr/>
            </a:pPr>
            <a:endParaRPr lang="it-IT" sz="4800" dirty="0">
              <a:latin typeface="Verdana" pitchFamily="34" charset="0"/>
            </a:endParaRPr>
          </a:p>
          <a:p>
            <a:pPr marL="274320" indent="-274320" eaLnBrk="1" fontAlgn="auto" hangingPunct="1">
              <a:spcAft>
                <a:spcPts val="0"/>
              </a:spcAft>
              <a:buFont typeface="Wingdings 2"/>
              <a:buNone/>
              <a:defRPr/>
            </a:pPr>
            <a:endParaRPr lang="it-IT" sz="4800" dirty="0"/>
          </a:p>
          <a:p>
            <a:pPr marL="274320" indent="-274320" eaLnBrk="1" fontAlgn="auto" hangingPunct="1">
              <a:spcAft>
                <a:spcPts val="0"/>
              </a:spcAft>
              <a:buFont typeface="Wingdings 2"/>
              <a:buNone/>
              <a:defRPr/>
            </a:pPr>
            <a:endParaRPr lang="it-IT" sz="2000" dirty="0"/>
          </a:p>
        </p:txBody>
      </p:sp>
      <p:sp>
        <p:nvSpPr>
          <p:cNvPr id="5" name="Segnaposto numero diapositiva 4">
            <a:extLst>
              <a:ext uri="{FF2B5EF4-FFF2-40B4-BE49-F238E27FC236}">
                <a16:creationId xmlns:a16="http://schemas.microsoft.com/office/drawing/2014/main" id="{2EF32638-7AAB-CBEF-2617-380E805FA0FA}"/>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fld id="{726775E1-5A26-C44B-83F7-4EEC72F75469}" type="slidenum">
              <a:rPr lang="it-IT" altLang="it-IT">
                <a:solidFill>
                  <a:schemeClr val="tx2"/>
                </a:solidFill>
                <a:latin typeface="Trebuchet MS" panose="020B0703020202090204" pitchFamily="34" charset="0"/>
              </a:rPr>
              <a:pPr eaLnBrk="1" hangingPunct="1">
                <a:defRPr/>
              </a:pPr>
              <a:t>3</a:t>
            </a:fld>
            <a:endParaRPr lang="it-IT" altLang="it-IT">
              <a:solidFill>
                <a:schemeClr val="tx2"/>
              </a:solidFill>
              <a:latin typeface="Trebuchet MS" panose="020B070302020209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1708BC-E573-96C3-659F-EB91920D50DD}"/>
              </a:ext>
            </a:extLst>
          </p:cNvPr>
          <p:cNvSpPr>
            <a:spLocks noGrp="1"/>
          </p:cNvSpPr>
          <p:nvPr>
            <p:ph type="title"/>
          </p:nvPr>
        </p:nvSpPr>
        <p:spPr>
          <a:xfrm>
            <a:off x="395288" y="1400175"/>
            <a:ext cx="7239000" cy="876300"/>
          </a:xfrm>
        </p:spPr>
        <p:txBody>
          <a:bodyPr>
            <a:noAutofit/>
          </a:bodyPr>
          <a:lstStyle/>
          <a:p>
            <a:pPr eaLnBrk="1" fontAlgn="auto" hangingPunct="1">
              <a:spcAft>
                <a:spcPts val="0"/>
              </a:spcAft>
              <a:defRPr/>
            </a:pPr>
            <a:r>
              <a:rPr lang="it-IT" sz="2800" dirty="0"/>
              <a:t>Conseguenze della confusione tra violenza e relazione</a:t>
            </a:r>
          </a:p>
        </p:txBody>
      </p:sp>
      <p:sp>
        <p:nvSpPr>
          <p:cNvPr id="3" name="Segnaposto contenuto 2">
            <a:extLst>
              <a:ext uri="{FF2B5EF4-FFF2-40B4-BE49-F238E27FC236}">
                <a16:creationId xmlns:a16="http://schemas.microsoft.com/office/drawing/2014/main" id="{C4365373-CC1E-7145-125E-4F9C35E089AF}"/>
              </a:ext>
            </a:extLst>
          </p:cNvPr>
          <p:cNvSpPr>
            <a:spLocks noGrp="1"/>
          </p:cNvSpPr>
          <p:nvPr>
            <p:ph idx="1"/>
          </p:nvPr>
        </p:nvSpPr>
        <p:spPr>
          <a:xfrm>
            <a:off x="0" y="2201863"/>
            <a:ext cx="8101013" cy="5043487"/>
          </a:xfrm>
        </p:spPr>
        <p:txBody>
          <a:bodyPr rtlCol="0">
            <a:normAutofit/>
          </a:bodyPr>
          <a:lstStyle/>
          <a:p>
            <a:pPr marL="0" indent="0" eaLnBrk="1" fontAlgn="auto" hangingPunct="1">
              <a:spcAft>
                <a:spcPts val="0"/>
              </a:spcAft>
              <a:buFont typeface="Wingdings 2"/>
              <a:buNone/>
              <a:defRPr/>
            </a:pPr>
            <a:endParaRPr lang="it-IT" dirty="0"/>
          </a:p>
          <a:p>
            <a:pPr marL="0" indent="0" eaLnBrk="1" fontAlgn="auto" hangingPunct="1">
              <a:spcAft>
                <a:spcPts val="0"/>
              </a:spcAft>
              <a:buFont typeface="Wingdings 2"/>
              <a:buChar char=""/>
              <a:defRPr/>
            </a:pPr>
            <a:r>
              <a:rPr lang="it-IT" sz="2000" dirty="0"/>
              <a:t> attribuzione di un ruolo attivo nel mantenimento  della violenza</a:t>
            </a:r>
          </a:p>
          <a:p>
            <a:pPr marL="0" indent="0" eaLnBrk="1" fontAlgn="auto" hangingPunct="1">
              <a:spcAft>
                <a:spcPts val="0"/>
              </a:spcAft>
              <a:buFont typeface="Wingdings 2"/>
              <a:buNone/>
              <a:defRPr/>
            </a:pPr>
            <a:endParaRPr lang="it-IT" sz="2000" dirty="0"/>
          </a:p>
          <a:p>
            <a:pPr marL="0" indent="0" eaLnBrk="1" fontAlgn="auto" hangingPunct="1">
              <a:spcAft>
                <a:spcPts val="0"/>
              </a:spcAft>
              <a:buFont typeface="Wingdings 2"/>
              <a:buChar char=""/>
              <a:defRPr/>
            </a:pPr>
            <a:r>
              <a:rPr lang="it-IT" sz="2000" dirty="0"/>
              <a:t> attribuzione di significati diversi  e normalizzanti alla violenza(amore, passione, gelosia, abbandono, ecc.)</a:t>
            </a:r>
          </a:p>
          <a:p>
            <a:pPr marL="0" indent="0" eaLnBrk="1" fontAlgn="auto" hangingPunct="1">
              <a:spcAft>
                <a:spcPts val="0"/>
              </a:spcAft>
              <a:buFont typeface="Wingdings 2"/>
              <a:buChar char=""/>
              <a:defRPr/>
            </a:pPr>
            <a:endParaRPr lang="it-IT" dirty="0"/>
          </a:p>
          <a:p>
            <a:pPr marL="0" indent="0" eaLnBrk="1" fontAlgn="auto" hangingPunct="1">
              <a:spcAft>
                <a:spcPts val="0"/>
              </a:spcAft>
              <a:buFont typeface="Wingdings 2"/>
              <a:buChar char=""/>
              <a:defRPr/>
            </a:pPr>
            <a:r>
              <a:rPr lang="it-IT" dirty="0"/>
              <a:t> </a:t>
            </a:r>
            <a:r>
              <a:rPr lang="it-IT" sz="3200" dirty="0">
                <a:solidFill>
                  <a:srgbClr val="FF0000"/>
                </a:solidFill>
              </a:rPr>
              <a:t>adozione di interventi a bassa protezione delle vittime</a:t>
            </a:r>
          </a:p>
          <a:p>
            <a:pPr marL="0" indent="0" eaLnBrk="1" fontAlgn="auto" hangingPunct="1">
              <a:spcAft>
                <a:spcPts val="0"/>
              </a:spcAft>
              <a:buFont typeface="Wingdings 2"/>
              <a:buChar char=""/>
              <a:defRPr/>
            </a:pPr>
            <a:endParaRPr lang="it-IT" dirty="0"/>
          </a:p>
          <a:p>
            <a:pPr marL="274320" indent="-274320" eaLnBrk="1" fontAlgn="auto" hangingPunct="1">
              <a:spcAft>
                <a:spcPts val="0"/>
              </a:spcAft>
              <a:buFont typeface="Wingdings 2"/>
              <a:buNone/>
              <a:defRPr/>
            </a:pPr>
            <a:endParaRPr lang="it-IT" dirty="0"/>
          </a:p>
        </p:txBody>
      </p:sp>
      <p:sp>
        <p:nvSpPr>
          <p:cNvPr id="4" name="Segnaposto numero diapositiva 3">
            <a:extLst>
              <a:ext uri="{FF2B5EF4-FFF2-40B4-BE49-F238E27FC236}">
                <a16:creationId xmlns:a16="http://schemas.microsoft.com/office/drawing/2014/main" id="{9B980305-E3DA-57CD-C6CF-874E0464204B}"/>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fld id="{0A319731-D4A6-1D48-9487-82AF1FF9FFFF}" type="slidenum">
              <a:rPr lang="it-IT" altLang="it-IT">
                <a:solidFill>
                  <a:schemeClr val="tx2"/>
                </a:solidFill>
                <a:latin typeface="Trebuchet MS" panose="020B0703020202090204" pitchFamily="34" charset="0"/>
              </a:rPr>
              <a:pPr eaLnBrk="1" hangingPunct="1">
                <a:defRPr/>
              </a:pPr>
              <a:t>4</a:t>
            </a:fld>
            <a:endParaRPr lang="it-IT" altLang="it-IT">
              <a:solidFill>
                <a:schemeClr val="tx2"/>
              </a:solidFill>
              <a:latin typeface="Trebuchet MS" panose="020B070302020209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8743E7-3FCF-107C-39E5-ED86E6DC3710}"/>
              </a:ext>
            </a:extLst>
          </p:cNvPr>
          <p:cNvSpPr>
            <a:spLocks noGrp="1"/>
          </p:cNvSpPr>
          <p:nvPr>
            <p:ph type="title"/>
          </p:nvPr>
        </p:nvSpPr>
        <p:spPr>
          <a:xfrm>
            <a:off x="855663" y="619125"/>
            <a:ext cx="7429500" cy="1477963"/>
          </a:xfrm>
        </p:spPr>
        <p:txBody>
          <a:bodyPr/>
          <a:lstStyle/>
          <a:p>
            <a:pPr eaLnBrk="1" fontAlgn="auto" hangingPunct="1">
              <a:spcAft>
                <a:spcPts val="0"/>
              </a:spcAft>
              <a:defRPr/>
            </a:pPr>
            <a:r>
              <a:rPr lang="it-IT" i="1" dirty="0"/>
              <a:t>art. 48 </a:t>
            </a:r>
            <a:r>
              <a:rPr lang="it-IT" i="1" dirty="0" err="1"/>
              <a:t>l.n</a:t>
            </a:r>
            <a:r>
              <a:rPr lang="it-IT" i="1" dirty="0"/>
              <a:t>. 77/2013 </a:t>
            </a:r>
            <a:br>
              <a:rPr lang="it-IT" dirty="0"/>
            </a:br>
            <a:endParaRPr lang="it-IT" dirty="0"/>
          </a:p>
        </p:txBody>
      </p:sp>
      <p:sp>
        <p:nvSpPr>
          <p:cNvPr id="3" name="Segnaposto contenuto 2">
            <a:extLst>
              <a:ext uri="{FF2B5EF4-FFF2-40B4-BE49-F238E27FC236}">
                <a16:creationId xmlns:a16="http://schemas.microsoft.com/office/drawing/2014/main" id="{488B9BCA-D8E1-4A8D-5FAB-99C5CA9901CF}"/>
              </a:ext>
            </a:extLst>
          </p:cNvPr>
          <p:cNvSpPr>
            <a:spLocks noGrp="1"/>
          </p:cNvSpPr>
          <p:nvPr>
            <p:ph idx="1"/>
          </p:nvPr>
        </p:nvSpPr>
        <p:spPr>
          <a:xfrm>
            <a:off x="855663" y="2249488"/>
            <a:ext cx="7429500" cy="3541712"/>
          </a:xfrm>
        </p:spPr>
        <p:txBody>
          <a:bodyPr rtlCol="0">
            <a:normAutofit/>
          </a:bodyPr>
          <a:lstStyle/>
          <a:p>
            <a:pPr eaLnBrk="1" fontAlgn="auto" hangingPunct="1">
              <a:spcAft>
                <a:spcPts val="0"/>
              </a:spcAft>
              <a:defRPr/>
            </a:pPr>
            <a:r>
              <a:rPr lang="it-IT" dirty="0"/>
              <a:t>nei casi di violenza </a:t>
            </a:r>
            <a:r>
              <a:rPr lang="it-IT" dirty="0" err="1"/>
              <a:t>intrafamiliare</a:t>
            </a:r>
            <a:r>
              <a:rPr lang="it-IT" dirty="0"/>
              <a:t> evitare il ricorso ai metodi alternativi di risoluzione dei conflitti, tra cui la mediazione e la conciliazione </a:t>
            </a:r>
          </a:p>
          <a:p>
            <a:pPr marL="0" indent="0" eaLnBrk="1" fontAlgn="auto" hangingPunct="1">
              <a:spcAft>
                <a:spcPts val="0"/>
              </a:spcAft>
              <a:buFont typeface="Arial" panose="020B0604020202020204" pitchFamily="34" charset="0"/>
              <a:buNone/>
              <a:defRPr/>
            </a:pPr>
            <a:endParaRPr lang="it-IT" dirty="0"/>
          </a:p>
        </p:txBody>
      </p:sp>
      <p:sp>
        <p:nvSpPr>
          <p:cNvPr id="4" name="Segnaposto numero diapositiva 3">
            <a:extLst>
              <a:ext uri="{FF2B5EF4-FFF2-40B4-BE49-F238E27FC236}">
                <a16:creationId xmlns:a16="http://schemas.microsoft.com/office/drawing/2014/main" id="{D498FAFA-DDE0-5A04-3777-30E34E06B6E5}"/>
              </a:ext>
            </a:extLst>
          </p:cNvPr>
          <p:cNvSpPr>
            <a:spLocks noGrp="1"/>
          </p:cNvSpPr>
          <p:nvPr>
            <p:ph type="sldNum" sz="quarter" idx="12"/>
          </p:nvPr>
        </p:nvSpPr>
        <p:spPr/>
        <p:txBody>
          <a:bodyPr/>
          <a:lstStyle/>
          <a:p>
            <a:pPr>
              <a:defRPr/>
            </a:pPr>
            <a:fld id="{66936EF7-5FDE-FF48-8356-D59F25B3D829}" type="slidenum">
              <a:rPr lang="it-IT" altLang="it-IT"/>
              <a:pPr>
                <a:defRPr/>
              </a:pPr>
              <a:t>5</a:t>
            </a:fld>
            <a:endParaRPr lang="it-IT" alt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B84686-BC59-DF30-7D20-6AC587A8DB41}"/>
              </a:ext>
            </a:extLst>
          </p:cNvPr>
          <p:cNvSpPr>
            <a:spLocks noGrp="1"/>
          </p:cNvSpPr>
          <p:nvPr>
            <p:ph type="title"/>
          </p:nvPr>
        </p:nvSpPr>
        <p:spPr/>
        <p:txBody>
          <a:bodyPr/>
          <a:lstStyle/>
          <a:p>
            <a:r>
              <a:rPr lang="it-IT" dirty="0"/>
              <a:t>CARTABIA</a:t>
            </a:r>
          </a:p>
        </p:txBody>
      </p:sp>
      <p:sp>
        <p:nvSpPr>
          <p:cNvPr id="3" name="Segnaposto contenuto 2">
            <a:extLst>
              <a:ext uri="{FF2B5EF4-FFF2-40B4-BE49-F238E27FC236}">
                <a16:creationId xmlns:a16="http://schemas.microsoft.com/office/drawing/2014/main" id="{9CF55106-0576-24F0-8374-3C9EB0F4A529}"/>
              </a:ext>
            </a:extLst>
          </p:cNvPr>
          <p:cNvSpPr>
            <a:spLocks noGrp="1"/>
          </p:cNvSpPr>
          <p:nvPr>
            <p:ph idx="1"/>
          </p:nvPr>
        </p:nvSpPr>
        <p:spPr>
          <a:xfrm>
            <a:off x="856060" y="1700808"/>
            <a:ext cx="7429499" cy="4090393"/>
          </a:xfrm>
        </p:spPr>
        <p:txBody>
          <a:bodyPr/>
          <a:lstStyle/>
          <a:p>
            <a:pPr algn="l"/>
            <a:r>
              <a:rPr lang="it-IT" sz="1800" b="1" i="0" u="none" strike="noStrike" dirty="0">
                <a:solidFill>
                  <a:srgbClr val="404040"/>
                </a:solidFill>
                <a:effectLst/>
                <a:latin typeface="Lato" panose="020F0502020204030203" pitchFamily="34" charset="0"/>
              </a:rPr>
              <a:t>In coerenza con tale scelta, l’organo giudiziario è chiamato ad effettuare il preventivo tentativo di </a:t>
            </a:r>
            <a:r>
              <a:rPr lang="it-IT" sz="1800" b="1" i="0" u="none" strike="noStrike" dirty="0" err="1">
                <a:solidFill>
                  <a:srgbClr val="404040"/>
                </a:solidFill>
                <a:effectLst/>
                <a:latin typeface="Lato" panose="020F0502020204030203" pitchFamily="34" charset="0"/>
              </a:rPr>
              <a:t>mediabilità</a:t>
            </a:r>
            <a:r>
              <a:rPr lang="it-IT" sz="1800" b="1" i="0" u="none" strike="noStrike" dirty="0">
                <a:solidFill>
                  <a:srgbClr val="404040"/>
                </a:solidFill>
                <a:effectLst/>
                <a:latin typeface="Lato" panose="020F0502020204030203" pitchFamily="34" charset="0"/>
              </a:rPr>
              <a:t> della lite. Infatti, l’art. 1, co 23, lett. </a:t>
            </a:r>
            <a:r>
              <a:rPr lang="it-IT" sz="1800" b="1" i="0" u="none" strike="noStrike" dirty="0" err="1">
                <a:solidFill>
                  <a:srgbClr val="404040"/>
                </a:solidFill>
                <a:effectLst/>
                <a:latin typeface="Lato" panose="020F0502020204030203" pitchFamily="34" charset="0"/>
              </a:rPr>
              <a:t>n</a:t>
            </a:r>
            <a:r>
              <a:rPr lang="it-IT" sz="1800" b="1" i="0" u="none" strike="noStrike" dirty="0">
                <a:solidFill>
                  <a:srgbClr val="404040"/>
                </a:solidFill>
                <a:effectLst/>
                <a:latin typeface="Lato" panose="020F0502020204030203" pitchFamily="34" charset="0"/>
              </a:rPr>
              <a:t> stabilisce che: </a:t>
            </a:r>
          </a:p>
          <a:p>
            <a:pPr algn="l">
              <a:buFont typeface="Arial" panose="020B0604020202020204" pitchFamily="34" charset="0"/>
              <a:buChar char="•"/>
            </a:pPr>
            <a:r>
              <a:rPr lang="it-IT" sz="1800" b="1" i="0" u="none" strike="noStrike" dirty="0">
                <a:solidFill>
                  <a:srgbClr val="404040"/>
                </a:solidFill>
                <a:effectLst/>
                <a:latin typeface="Lato" panose="020F0502020204030203" pitchFamily="34" charset="0"/>
              </a:rPr>
              <a:t>“(…) </a:t>
            </a:r>
            <a:r>
              <a:rPr lang="it-IT" sz="1800" b="1" i="1" u="none" strike="noStrike" dirty="0">
                <a:solidFill>
                  <a:srgbClr val="404040"/>
                </a:solidFill>
                <a:effectLst/>
                <a:latin typeface="Lato" panose="020F0502020204030203" pitchFamily="34" charset="0"/>
              </a:rPr>
              <a:t>il giudice relatore possa, con esclusione delle fattispecie in cui siano allegate violenze di genere o domestiche, secondo quanto previsto dalla citata Convenzione del Consiglio d’Europa sulla prevenzione e la lotta contro la violenza nei confronti delle donne e la violenza domestica, invitare le parti ad esperire un tentativo di mediazione familiare; in caso di rifiuto di una delle parti, il giudice pronuncia i provvedimenti temporanei ed urgenti.</a:t>
            </a:r>
            <a:r>
              <a:rPr lang="it-IT" sz="1800" b="1" i="0" u="none" strike="noStrike" dirty="0">
                <a:solidFill>
                  <a:srgbClr val="404040"/>
                </a:solidFill>
                <a:effectLst/>
                <a:latin typeface="Lato" panose="020F0502020204030203" pitchFamily="34" charset="0"/>
              </a:rPr>
              <a:t>”</a:t>
            </a:r>
          </a:p>
          <a:p>
            <a:endParaRPr lang="it-IT" dirty="0"/>
          </a:p>
        </p:txBody>
      </p:sp>
      <p:sp>
        <p:nvSpPr>
          <p:cNvPr id="4" name="Segnaposto numero diapositiva 3">
            <a:extLst>
              <a:ext uri="{FF2B5EF4-FFF2-40B4-BE49-F238E27FC236}">
                <a16:creationId xmlns:a16="http://schemas.microsoft.com/office/drawing/2014/main" id="{BB251BB3-34EE-1388-041D-3E72A0B90A46}"/>
              </a:ext>
            </a:extLst>
          </p:cNvPr>
          <p:cNvSpPr>
            <a:spLocks noGrp="1"/>
          </p:cNvSpPr>
          <p:nvPr>
            <p:ph type="sldNum" sz="quarter" idx="12"/>
          </p:nvPr>
        </p:nvSpPr>
        <p:spPr/>
        <p:txBody>
          <a:bodyPr/>
          <a:lstStyle/>
          <a:p>
            <a:pPr>
              <a:defRPr/>
            </a:pPr>
            <a:fld id="{BF9BA67B-6502-734B-AA7F-D24C6F80F660}" type="slidenum">
              <a:rPr lang="it-IT" altLang="it-IT" smtClean="0"/>
              <a:pPr>
                <a:defRPr/>
              </a:pPr>
              <a:t>6</a:t>
            </a:fld>
            <a:endParaRPr lang="it-IT" altLang="it-IT"/>
          </a:p>
        </p:txBody>
      </p:sp>
    </p:spTree>
    <p:extLst>
      <p:ext uri="{BB962C8B-B14F-4D97-AF65-F5344CB8AC3E}">
        <p14:creationId xmlns:p14="http://schemas.microsoft.com/office/powerpoint/2010/main" val="961603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DE868B-A2B2-EB2A-30C6-3E885918DF19}"/>
              </a:ext>
            </a:extLst>
          </p:cNvPr>
          <p:cNvSpPr>
            <a:spLocks noGrp="1"/>
          </p:cNvSpPr>
          <p:nvPr>
            <p:ph type="title"/>
          </p:nvPr>
        </p:nvSpPr>
        <p:spPr/>
        <p:txBody>
          <a:bodyPr/>
          <a:lstStyle/>
          <a:p>
            <a:r>
              <a:rPr lang="it-IT" dirty="0"/>
              <a:t>CARTABIA</a:t>
            </a:r>
          </a:p>
        </p:txBody>
      </p:sp>
      <p:sp>
        <p:nvSpPr>
          <p:cNvPr id="3" name="Segnaposto contenuto 2">
            <a:extLst>
              <a:ext uri="{FF2B5EF4-FFF2-40B4-BE49-F238E27FC236}">
                <a16:creationId xmlns:a16="http://schemas.microsoft.com/office/drawing/2014/main" id="{722F7CC4-DB09-6757-2FA3-1ECC87BDBD38}"/>
              </a:ext>
            </a:extLst>
          </p:cNvPr>
          <p:cNvSpPr>
            <a:spLocks noGrp="1"/>
          </p:cNvSpPr>
          <p:nvPr>
            <p:ph idx="1"/>
          </p:nvPr>
        </p:nvSpPr>
        <p:spPr>
          <a:xfrm>
            <a:off x="856060" y="1484784"/>
            <a:ext cx="7429499" cy="4306417"/>
          </a:xfrm>
        </p:spPr>
        <p:txBody>
          <a:bodyPr/>
          <a:lstStyle/>
          <a:p>
            <a:pPr algn="l"/>
            <a:r>
              <a:rPr lang="it-IT" sz="1800" b="1" i="0" u="none" strike="noStrike" dirty="0">
                <a:solidFill>
                  <a:srgbClr val="404040"/>
                </a:solidFill>
                <a:effectLst/>
                <a:latin typeface="Lato" panose="020F0502020204030203" pitchFamily="34" charset="0"/>
              </a:rPr>
              <a:t>i mediatori hanno l’obbligo di interrompere la loro attività e quindi il percorso.</a:t>
            </a:r>
          </a:p>
          <a:p>
            <a:pPr algn="l"/>
            <a:r>
              <a:rPr lang="it-IT" sz="1800" b="1" i="0" u="none" strike="noStrike" dirty="0">
                <a:solidFill>
                  <a:srgbClr val="404040"/>
                </a:solidFill>
                <a:effectLst/>
                <a:latin typeface="Lato" panose="020F0502020204030203" pitchFamily="34" charset="0"/>
              </a:rPr>
              <a:t>Il nuovo art. 473</a:t>
            </a:r>
            <a:r>
              <a:rPr lang="it-IT" sz="1800" b="1" i="1" u="none" strike="noStrike" dirty="0">
                <a:solidFill>
                  <a:srgbClr val="404040"/>
                </a:solidFill>
                <a:effectLst/>
                <a:latin typeface="Lato" panose="020F0502020204030203" pitchFamily="34" charset="0"/>
              </a:rPr>
              <a:t>-bis</a:t>
            </a:r>
            <a:r>
              <a:rPr lang="it-IT" sz="1800" b="1" i="0" u="none" strike="noStrike" dirty="0">
                <a:solidFill>
                  <a:srgbClr val="404040"/>
                </a:solidFill>
                <a:effectLst/>
                <a:latin typeface="Lato" panose="020F0502020204030203" pitchFamily="34" charset="0"/>
              </a:rPr>
              <a:t>.43 prevede, difatti, che:</a:t>
            </a:r>
          </a:p>
          <a:p>
            <a:pPr algn="l">
              <a:buFont typeface="Arial" panose="020B0604020202020204" pitchFamily="34" charset="0"/>
              <a:buChar char="•"/>
            </a:pPr>
            <a:r>
              <a:rPr lang="it-IT" sz="1800" b="1" i="0" u="none" strike="noStrike" dirty="0">
                <a:solidFill>
                  <a:srgbClr val="404040"/>
                </a:solidFill>
                <a:effectLst/>
                <a:latin typeface="Lato" panose="020F0502020204030203" pitchFamily="34" charset="0"/>
              </a:rPr>
              <a:t>“</a:t>
            </a:r>
            <a:r>
              <a:rPr lang="it-IT" sz="1800" b="1" i="1" u="none" strike="noStrike" dirty="0">
                <a:solidFill>
                  <a:srgbClr val="404040"/>
                </a:solidFill>
                <a:effectLst/>
                <a:latin typeface="Lato" panose="020F0502020204030203" pitchFamily="34" charset="0"/>
              </a:rPr>
              <a:t>È fatto divieto di iniziare il percorso di mediazione  familiare quando è stata pronunciata sentenza di condanna  o  di  applicazione della pena, anche in primo grado, ovvero è pendente un  procedimento penale in una fase successiva ai termini di cui all’articolo  415-bis del codice di procedura penale per le condotte  di  cui  all’articolo 473-bis.40, nonché quando tali condotte  sono  allegate  o  comunque emergono in corso di causa. Il mediatore interrompe immediatamente il percorso di mediazione familiare intrapreso, se nel corso di esso emerge notizia di abusi o violenze</a:t>
            </a:r>
            <a:r>
              <a:rPr lang="it-IT" sz="1800" b="1" i="0" u="none" strike="noStrike" dirty="0">
                <a:solidFill>
                  <a:srgbClr val="404040"/>
                </a:solidFill>
                <a:effectLst/>
                <a:latin typeface="Lato" panose="020F0502020204030203" pitchFamily="34" charset="0"/>
              </a:rPr>
              <a:t>.”</a:t>
            </a:r>
          </a:p>
          <a:p>
            <a:endParaRPr lang="it-IT" dirty="0"/>
          </a:p>
        </p:txBody>
      </p:sp>
      <p:sp>
        <p:nvSpPr>
          <p:cNvPr id="4" name="Segnaposto numero diapositiva 3">
            <a:extLst>
              <a:ext uri="{FF2B5EF4-FFF2-40B4-BE49-F238E27FC236}">
                <a16:creationId xmlns:a16="http://schemas.microsoft.com/office/drawing/2014/main" id="{69476C21-25AB-EA86-426D-CAB2674D4C30}"/>
              </a:ext>
            </a:extLst>
          </p:cNvPr>
          <p:cNvSpPr>
            <a:spLocks noGrp="1"/>
          </p:cNvSpPr>
          <p:nvPr>
            <p:ph type="sldNum" sz="quarter" idx="12"/>
          </p:nvPr>
        </p:nvSpPr>
        <p:spPr/>
        <p:txBody>
          <a:bodyPr/>
          <a:lstStyle/>
          <a:p>
            <a:pPr>
              <a:defRPr/>
            </a:pPr>
            <a:fld id="{BF9BA67B-6502-734B-AA7F-D24C6F80F660}" type="slidenum">
              <a:rPr lang="it-IT" altLang="it-IT" smtClean="0"/>
              <a:pPr>
                <a:defRPr/>
              </a:pPr>
              <a:t>7</a:t>
            </a:fld>
            <a:endParaRPr lang="it-IT" altLang="it-IT"/>
          </a:p>
        </p:txBody>
      </p:sp>
    </p:spTree>
    <p:extLst>
      <p:ext uri="{BB962C8B-B14F-4D97-AF65-F5344CB8AC3E}">
        <p14:creationId xmlns:p14="http://schemas.microsoft.com/office/powerpoint/2010/main" val="85061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B47F70-9E75-721F-BF1B-F8385FACDC6A}"/>
              </a:ext>
            </a:extLst>
          </p:cNvPr>
          <p:cNvSpPr>
            <a:spLocks noGrp="1"/>
          </p:cNvSpPr>
          <p:nvPr>
            <p:ph type="title"/>
          </p:nvPr>
        </p:nvSpPr>
        <p:spPr>
          <a:xfrm>
            <a:off x="457200" y="320675"/>
            <a:ext cx="7239000" cy="2460625"/>
          </a:xfrm>
        </p:spPr>
        <p:txBody>
          <a:bodyPr/>
          <a:lstStyle/>
          <a:p>
            <a:pPr eaLnBrk="1" fontAlgn="auto" hangingPunct="1">
              <a:spcAft>
                <a:spcPts val="0"/>
              </a:spcAft>
              <a:defRPr/>
            </a:pPr>
            <a:r>
              <a:rPr lang="it-IT" sz="3100" dirty="0"/>
              <a:t>LINEE GUIDA REGIONE PUGLIA IN MATERIA DI MALTRATTAMENTO E VIOLENZA NEI CONFRONTI DELLE PERSONE MINORI PER ETA’</a:t>
            </a:r>
            <a:endParaRPr lang="it-IT" dirty="0"/>
          </a:p>
        </p:txBody>
      </p:sp>
      <p:sp>
        <p:nvSpPr>
          <p:cNvPr id="27650" name="Segnaposto contenuto 2">
            <a:extLst>
              <a:ext uri="{FF2B5EF4-FFF2-40B4-BE49-F238E27FC236}">
                <a16:creationId xmlns:a16="http://schemas.microsoft.com/office/drawing/2014/main" id="{8596368B-8C79-1883-0851-6C1E164BB780}"/>
              </a:ext>
            </a:extLst>
          </p:cNvPr>
          <p:cNvSpPr>
            <a:spLocks noGrp="1" noChangeArrowheads="1"/>
          </p:cNvSpPr>
          <p:nvPr>
            <p:ph idx="1"/>
          </p:nvPr>
        </p:nvSpPr>
        <p:spPr>
          <a:xfrm>
            <a:off x="457200" y="2997200"/>
            <a:ext cx="7239000" cy="3459163"/>
          </a:xfrm>
        </p:spPr>
        <p:txBody>
          <a:bodyPr/>
          <a:lstStyle/>
          <a:p>
            <a:pPr eaLnBrk="1" hangingPunct="1"/>
            <a:r>
              <a:rPr lang="it-IT" altLang="it-IT" sz="2000" b="1"/>
              <a:t>Raccomandazioni nei casi di violenza domestica: </a:t>
            </a:r>
            <a:endParaRPr lang="it-IT" altLang="it-IT" sz="2000"/>
          </a:p>
          <a:p>
            <a:pPr eaLnBrk="1" hangingPunct="1"/>
            <a:r>
              <a:rPr lang="it-IT" altLang="it-IT" sz="2000"/>
              <a:t>• Nei casi di allontanamento protetto della madre con figli a causa di maltrattamento/violenza intrafamiliare ovvero in quelli di allontanamento del genitore maltrattante dall’abitazione familiare, procedere con opportuna </a:t>
            </a:r>
            <a:r>
              <a:rPr lang="it-IT" altLang="it-IT" sz="2000">
                <a:solidFill>
                  <a:srgbClr val="FF0000"/>
                </a:solidFill>
              </a:rPr>
              <a:t>valutazione del rischio </a:t>
            </a:r>
            <a:r>
              <a:rPr lang="it-IT" altLang="it-IT" sz="2000"/>
              <a:t>prima di dar corso agli eventuali incontri protetti tra il minore e il maltrattante evitando, in ogni caso, di esporre la donna al rischio di incontro con la stessa figura maltrattante (</a:t>
            </a:r>
            <a:r>
              <a:rPr lang="it-IT" altLang="it-IT" sz="2000" i="1"/>
              <a:t>art. 31 l.n. 77/2013</a:t>
            </a:r>
            <a:r>
              <a:rPr lang="it-IT" altLang="it-IT" sz="2000"/>
              <a:t>). </a:t>
            </a:r>
          </a:p>
          <a:p>
            <a:pPr eaLnBrk="1" hangingPunct="1"/>
            <a:endParaRPr lang="it-IT" altLang="it-IT"/>
          </a:p>
        </p:txBody>
      </p:sp>
      <p:sp>
        <p:nvSpPr>
          <p:cNvPr id="4" name="Segnaposto numero diapositiva 3">
            <a:extLst>
              <a:ext uri="{FF2B5EF4-FFF2-40B4-BE49-F238E27FC236}">
                <a16:creationId xmlns:a16="http://schemas.microsoft.com/office/drawing/2014/main" id="{556C0FD1-FB9F-E9A4-8021-3034F73030AD}"/>
              </a:ext>
            </a:extLst>
          </p:cNvPr>
          <p:cNvSpPr>
            <a:spLocks noGrp="1"/>
          </p:cNvSpPr>
          <p:nvPr>
            <p:ph type="sldNum" sz="quarter" idx="12"/>
          </p:nvPr>
        </p:nvSpPr>
        <p:spPr/>
        <p:txBody>
          <a:bodyPr/>
          <a:lstStyle/>
          <a:p>
            <a:pPr>
              <a:defRPr/>
            </a:pPr>
            <a:fld id="{D87C6785-FD91-0945-94C6-53208C614228}" type="slidenum">
              <a:rPr lang="it-IT" altLang="it-IT"/>
              <a:pPr>
                <a:defRPr/>
              </a:pPr>
              <a:t>8</a:t>
            </a:fld>
            <a:endParaRPr lang="it-IT" altLang="it-I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5FA4359-75FE-A2BA-96B6-1200538A0B3F}"/>
              </a:ext>
            </a:extLst>
          </p:cNvPr>
          <p:cNvSpPr>
            <a:spLocks noGrp="1"/>
          </p:cNvSpPr>
          <p:nvPr>
            <p:ph idx="1"/>
          </p:nvPr>
        </p:nvSpPr>
        <p:spPr>
          <a:xfrm>
            <a:off x="855663" y="260350"/>
            <a:ext cx="7429500" cy="5530850"/>
          </a:xfrm>
        </p:spPr>
        <p:txBody>
          <a:bodyPr rtlCol="0">
            <a:normAutofit lnSpcReduction="10000"/>
          </a:bodyPr>
          <a:lstStyle/>
          <a:p>
            <a:pPr eaLnBrk="1" fontAlgn="auto" hangingPunct="1">
              <a:spcAft>
                <a:spcPts val="0"/>
              </a:spcAft>
              <a:buFont typeface="Arial" panose="020B0604020202020204" pitchFamily="34" charset="0"/>
              <a:buNone/>
              <a:defRPr/>
            </a:pPr>
            <a:r>
              <a:rPr lang="it-IT" b="1" dirty="0">
                <a:latin typeface="Baghdad" pitchFamily="2" charset="-78"/>
                <a:cs typeface="Baghdad" pitchFamily="2" charset="-78"/>
              </a:rPr>
              <a:t>Art. 31- Custodia dei figli, diritti di visita e sicurezza</a:t>
            </a:r>
          </a:p>
          <a:p>
            <a:pPr eaLnBrk="1" fontAlgn="auto" hangingPunct="1">
              <a:spcAft>
                <a:spcPts val="0"/>
              </a:spcAft>
              <a:buFont typeface="Arial" panose="020B0604020202020204" pitchFamily="34" charset="0"/>
              <a:buNone/>
              <a:defRPr/>
            </a:pPr>
            <a:r>
              <a:rPr lang="it-IT" sz="2000" dirty="0">
                <a:latin typeface="Baghdad" pitchFamily="2" charset="-78"/>
                <a:cs typeface="Baghdad" pitchFamily="2" charset="-78"/>
              </a:rPr>
              <a:t>1 </a:t>
            </a:r>
            <a:r>
              <a:rPr lang="it-IT" dirty="0">
                <a:latin typeface="Baghdad" pitchFamily="2" charset="-78"/>
                <a:cs typeface="Baghdad" pitchFamily="2" charset="-78"/>
              </a:rPr>
              <a:t>Le Parti adottano le misure legislative o di altro tipo necessarie per garantire che, al momento di determinare i diritti di custodia e di visita dei figli, siano presi in considerazione gli episodi di violenza che rientrano nel campo di applicazione della presente Convenzione.</a:t>
            </a:r>
          </a:p>
          <a:p>
            <a:pPr eaLnBrk="1" fontAlgn="auto" hangingPunct="1">
              <a:spcAft>
                <a:spcPts val="0"/>
              </a:spcAft>
              <a:buFont typeface="Arial" panose="020B0604020202020204" pitchFamily="34" charset="0"/>
              <a:buNone/>
              <a:defRPr/>
            </a:pPr>
            <a:r>
              <a:rPr lang="it-IT" dirty="0">
                <a:latin typeface="Baghdad" pitchFamily="2" charset="-78"/>
                <a:cs typeface="Baghdad" pitchFamily="2" charset="-78"/>
              </a:rPr>
              <a:t>2 Adottando le misure legislative o di altro tipo necessarie per garantire che l’esercizio dei diritti di visita o di custodia dei figli non comprometta i diritti e la sicurezza della vittima e dei bambini. </a:t>
            </a:r>
          </a:p>
          <a:p>
            <a:pPr marL="0" indent="0" eaLnBrk="1" fontAlgn="auto" hangingPunct="1">
              <a:spcAft>
                <a:spcPts val="0"/>
              </a:spcAft>
              <a:buFont typeface="Arial" panose="020B0604020202020204" pitchFamily="34" charset="0"/>
              <a:buNone/>
              <a:defRPr/>
            </a:pPr>
            <a:endParaRPr lang="it-IT" dirty="0"/>
          </a:p>
          <a:p>
            <a:pPr marL="0" indent="0" eaLnBrk="1" fontAlgn="auto" hangingPunct="1">
              <a:spcAft>
                <a:spcPts val="0"/>
              </a:spcAft>
              <a:buNone/>
              <a:defRPr/>
            </a:pPr>
            <a:endParaRPr lang="it-IT" dirty="0"/>
          </a:p>
        </p:txBody>
      </p:sp>
      <p:sp>
        <p:nvSpPr>
          <p:cNvPr id="4" name="Segnaposto numero diapositiva 3">
            <a:extLst>
              <a:ext uri="{FF2B5EF4-FFF2-40B4-BE49-F238E27FC236}">
                <a16:creationId xmlns:a16="http://schemas.microsoft.com/office/drawing/2014/main" id="{6B000F99-3C1C-E74E-4B7A-B2F2D50A759A}"/>
              </a:ext>
            </a:extLst>
          </p:cNvPr>
          <p:cNvSpPr>
            <a:spLocks noGrp="1"/>
          </p:cNvSpPr>
          <p:nvPr>
            <p:ph type="sldNum" sz="quarter" idx="12"/>
          </p:nvPr>
        </p:nvSpPr>
        <p:spPr/>
        <p:txBody>
          <a:bodyPr/>
          <a:lstStyle/>
          <a:p>
            <a:pPr>
              <a:defRPr/>
            </a:pPr>
            <a:fld id="{5E0D9306-4E4E-5849-B5AB-F7D69FB9437D}" type="slidenum">
              <a:rPr lang="it-IT" altLang="it-IT"/>
              <a:pPr>
                <a:defRPr/>
              </a:pPr>
              <a:t>9</a:t>
            </a:fld>
            <a:endParaRPr lang="it-IT" altLang="it-IT"/>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o">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o">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o">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{7C02A59D-BE41-5040-892A-B30CC82B25BB}tf10001122</Template>
  <TotalTime>4897</TotalTime>
  <Words>1602</Words>
  <Application>Microsoft Office PowerPoint</Application>
  <PresentationFormat>Presentazione su schermo (4:3)</PresentationFormat>
  <Paragraphs>120</Paragraphs>
  <Slides>22</Slides>
  <Notes>1</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22</vt:i4>
      </vt:variant>
    </vt:vector>
  </HeadingPairs>
  <TitlesOfParts>
    <vt:vector size="33" baseType="lpstr">
      <vt:lpstr>Arial</vt:lpstr>
      <vt:lpstr>Baghdad</vt:lpstr>
      <vt:lpstr>Calibri</vt:lpstr>
      <vt:lpstr>Georgia</vt:lpstr>
      <vt:lpstr>Lato</vt:lpstr>
      <vt:lpstr>Tahoma</vt:lpstr>
      <vt:lpstr>Trebuchet MS</vt:lpstr>
      <vt:lpstr>Tw Cen MT</vt:lpstr>
      <vt:lpstr>Verdana</vt:lpstr>
      <vt:lpstr>Wingdings 2</vt:lpstr>
      <vt:lpstr>Circuito</vt:lpstr>
      <vt:lpstr>Presentazione standard di PowerPoint</vt:lpstr>
      <vt:lpstr>Alcune premesse……………</vt:lpstr>
      <vt:lpstr>Differenza tra violenza e conflitto</vt:lpstr>
      <vt:lpstr>Conseguenze della confusione tra violenza e relazione</vt:lpstr>
      <vt:lpstr>art. 48 l.n. 77/2013  </vt:lpstr>
      <vt:lpstr>CARTABIA</vt:lpstr>
      <vt:lpstr>CARTABIA</vt:lpstr>
      <vt:lpstr>LINEE GUIDA REGIONE PUGLIA IN MATERIA DI MALTRATTAMENTO E VIOLENZA NEI CONFRONTI DELLE PERSONE MINORI PER ETA’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requisiti minimi degli interventi nei casi di violenza assistita da maltrattamento sulle madri  -CISMAI</vt:lpstr>
      <vt:lpstr>Presentazione standard di PowerPoint</vt:lpstr>
      <vt:lpstr>Presentazione standard di PowerPoint</vt:lpstr>
      <vt:lpstr>Presentazione standard di PowerPoint</vt:lpstr>
      <vt:lpstr>LINEE GUIDA REGIONE PUGLIA</vt:lpstr>
      <vt:lpstr>GLI STRUMENTI DI RISK ASSESTEMENT Anna Costanza Baldry</vt:lpstr>
      <vt:lpstr>Presentazione standard di PowerPoint</vt:lpstr>
      <vt:lpstr>Presentazione standard di PowerPoint</vt:lpstr>
    </vt:vector>
  </TitlesOfParts>
  <Company>EINSTEIN-NEBBIA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VIOLENZA ALLE DONNE</dc:title>
  <dc:creator>Studente</dc:creator>
  <cp:lastModifiedBy>Riccardo Pardini</cp:lastModifiedBy>
  <cp:revision>105</cp:revision>
  <dcterms:created xsi:type="dcterms:W3CDTF">2013-06-15T19:43:51Z</dcterms:created>
  <dcterms:modified xsi:type="dcterms:W3CDTF">2024-05-07T13:02:42Z</dcterms:modified>
</cp:coreProperties>
</file>